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6"/>
  </p:notesMasterIdLst>
  <p:handoutMasterIdLst>
    <p:handoutMasterId r:id="rId37"/>
  </p:handoutMasterIdLst>
  <p:sldIdLst>
    <p:sldId id="520" r:id="rId2"/>
    <p:sldId id="515" r:id="rId3"/>
    <p:sldId id="693" r:id="rId4"/>
    <p:sldId id="694" r:id="rId5"/>
    <p:sldId id="1110" r:id="rId6"/>
    <p:sldId id="1111" r:id="rId7"/>
    <p:sldId id="378" r:id="rId8"/>
    <p:sldId id="1112" r:id="rId9"/>
    <p:sldId id="514" r:id="rId10"/>
    <p:sldId id="513" r:id="rId11"/>
    <p:sldId id="530" r:id="rId12"/>
    <p:sldId id="532" r:id="rId13"/>
    <p:sldId id="521" r:id="rId14"/>
    <p:sldId id="522" r:id="rId15"/>
    <p:sldId id="524" r:id="rId16"/>
    <p:sldId id="525" r:id="rId17"/>
    <p:sldId id="417" r:id="rId18"/>
    <p:sldId id="418" r:id="rId19"/>
    <p:sldId id="419" r:id="rId20"/>
    <p:sldId id="416" r:id="rId21"/>
    <p:sldId id="452" r:id="rId22"/>
    <p:sldId id="454" r:id="rId23"/>
    <p:sldId id="455" r:id="rId24"/>
    <p:sldId id="490" r:id="rId25"/>
    <p:sldId id="489" r:id="rId26"/>
    <p:sldId id="1118" r:id="rId27"/>
    <p:sldId id="752" r:id="rId28"/>
    <p:sldId id="758" r:id="rId29"/>
    <p:sldId id="695" r:id="rId30"/>
    <p:sldId id="1114" r:id="rId31"/>
    <p:sldId id="748" r:id="rId32"/>
    <p:sldId id="751" r:id="rId33"/>
    <p:sldId id="762" r:id="rId34"/>
    <p:sldId id="1115" r:id="rId35"/>
  </p:sldIdLst>
  <p:sldSz cx="12192000" cy="6858000"/>
  <p:notesSz cx="7099300" cy="10234613"/>
  <p:defaultTextStyle>
    <a:defPPr>
      <a:defRPr lang="zh-CN"/>
    </a:defPPr>
    <a:lvl1pPr algn="l" rtl="0" eaLnBrk="0" fontAlgn="base" hangingPunct="0">
      <a:spcBef>
        <a:spcPct val="0"/>
      </a:spcBef>
      <a:spcAft>
        <a:spcPct val="0"/>
      </a:spcAft>
      <a:defRPr sz="4000" b="1" kern="1200">
        <a:solidFill>
          <a:srgbClr val="1C1C1C"/>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4000" b="1" kern="1200">
        <a:solidFill>
          <a:srgbClr val="1C1C1C"/>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4000" b="1" kern="1200">
        <a:solidFill>
          <a:srgbClr val="1C1C1C"/>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4000" b="1" kern="1200">
        <a:solidFill>
          <a:srgbClr val="1C1C1C"/>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4000" b="1" kern="1200">
        <a:solidFill>
          <a:srgbClr val="1C1C1C"/>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4000" b="1" kern="1200">
        <a:solidFill>
          <a:srgbClr val="1C1C1C"/>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4000" b="1" kern="1200">
        <a:solidFill>
          <a:srgbClr val="1C1C1C"/>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4000" b="1" kern="1200">
        <a:solidFill>
          <a:srgbClr val="1C1C1C"/>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4000" b="1" kern="1200">
        <a:solidFill>
          <a:srgbClr val="1C1C1C"/>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1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42" autoAdjust="0"/>
    <p:restoredTop sz="92789" autoAdjust="0"/>
  </p:normalViewPr>
  <p:slideViewPr>
    <p:cSldViewPr>
      <p:cViewPr varScale="1">
        <p:scale>
          <a:sx n="118" d="100"/>
          <a:sy n="118" d="100"/>
        </p:scale>
        <p:origin x="1064"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1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BE51D1DD-8311-2F40-9528-9F2B0AECFB81}"/>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28" tIns="49515" rIns="99028" bIns="49515" numCol="1" anchor="t" anchorCtr="0" compatLnSpc="1">
            <a:prstTxWarp prst="textNoShape">
              <a:avLst/>
            </a:prstTxWarp>
          </a:bodyPr>
          <a:lstStyle>
            <a:lvl1pPr algn="l" defTabSz="989713" eaLnBrk="1" hangingPunct="1">
              <a:defRPr sz="1200">
                <a:ea typeface="黑体" pitchFamily="2" charset="-122"/>
              </a:defRPr>
            </a:lvl1pPr>
          </a:lstStyle>
          <a:p>
            <a:pPr>
              <a:defRPr/>
            </a:pPr>
            <a:endParaRPr lang="en-US" altLang="zh-CN"/>
          </a:p>
        </p:txBody>
      </p:sp>
      <p:sp>
        <p:nvSpPr>
          <p:cNvPr id="408579" name="Rectangle 3">
            <a:extLst>
              <a:ext uri="{FF2B5EF4-FFF2-40B4-BE49-F238E27FC236}">
                <a16:creationId xmlns:a16="http://schemas.microsoft.com/office/drawing/2014/main" id="{49BF000E-4D5F-B448-AC1A-9CD9E65024C8}"/>
              </a:ext>
            </a:extLst>
          </p:cNvPr>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28" tIns="49515" rIns="99028" bIns="49515" numCol="1" anchor="t" anchorCtr="0" compatLnSpc="1">
            <a:prstTxWarp prst="textNoShape">
              <a:avLst/>
            </a:prstTxWarp>
          </a:bodyPr>
          <a:lstStyle>
            <a:lvl1pPr algn="r" defTabSz="989713" eaLnBrk="1" hangingPunct="1">
              <a:defRPr sz="1200">
                <a:ea typeface="黑体" pitchFamily="2" charset="-122"/>
              </a:defRPr>
            </a:lvl1pPr>
          </a:lstStyle>
          <a:p>
            <a:pPr>
              <a:defRPr/>
            </a:pPr>
            <a:endParaRPr lang="en-US" altLang="zh-CN"/>
          </a:p>
        </p:txBody>
      </p:sp>
      <p:sp>
        <p:nvSpPr>
          <p:cNvPr id="408580" name="Rectangle 4">
            <a:extLst>
              <a:ext uri="{FF2B5EF4-FFF2-40B4-BE49-F238E27FC236}">
                <a16:creationId xmlns:a16="http://schemas.microsoft.com/office/drawing/2014/main" id="{3DEF3EC1-0EFE-0F45-B330-C8E77AF8CB5C}"/>
              </a:ext>
            </a:extLst>
          </p:cNvPr>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28" tIns="49515" rIns="99028" bIns="49515" numCol="1" anchor="b" anchorCtr="0" compatLnSpc="1">
            <a:prstTxWarp prst="textNoShape">
              <a:avLst/>
            </a:prstTxWarp>
          </a:bodyPr>
          <a:lstStyle>
            <a:lvl1pPr algn="l" defTabSz="989713" eaLnBrk="1" hangingPunct="1">
              <a:defRPr sz="1200">
                <a:ea typeface="黑体" pitchFamily="2" charset="-122"/>
              </a:defRPr>
            </a:lvl1pPr>
          </a:lstStyle>
          <a:p>
            <a:pPr>
              <a:defRPr/>
            </a:pPr>
            <a:endParaRPr lang="en-US" altLang="zh-CN"/>
          </a:p>
        </p:txBody>
      </p:sp>
      <p:sp>
        <p:nvSpPr>
          <p:cNvPr id="408581" name="Rectangle 5">
            <a:extLst>
              <a:ext uri="{FF2B5EF4-FFF2-40B4-BE49-F238E27FC236}">
                <a16:creationId xmlns:a16="http://schemas.microsoft.com/office/drawing/2014/main" id="{48CC256E-5D35-AE43-830D-6BC504FA223A}"/>
              </a:ext>
            </a:extLst>
          </p:cNvPr>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28" tIns="49515" rIns="99028" bIns="49515" numCol="1" anchor="b" anchorCtr="0" compatLnSpc="1">
            <a:prstTxWarp prst="textNoShape">
              <a:avLst/>
            </a:prstTxWarp>
          </a:bodyPr>
          <a:lstStyle>
            <a:lvl1pPr algn="r" defTabSz="989013" eaLnBrk="1" hangingPunct="1">
              <a:defRPr sz="1200"/>
            </a:lvl1pPr>
          </a:lstStyle>
          <a:p>
            <a:pPr>
              <a:defRPr/>
            </a:pPr>
            <a:fld id="{D73B5ECC-8BF5-2949-800C-6DB464249992}"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BC300AE-972B-FB4C-90D2-9A3087BF12D4}"/>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28" tIns="49515" rIns="99028" bIns="49515" numCol="1" anchor="t" anchorCtr="0" compatLnSpc="1">
            <a:prstTxWarp prst="textNoShape">
              <a:avLst/>
            </a:prstTxWarp>
          </a:bodyPr>
          <a:lstStyle>
            <a:lvl1pPr algn="l" defTabSz="989713" eaLnBrk="1" hangingPunct="1">
              <a:defRPr kumimoji="1" sz="1200" b="0">
                <a:solidFill>
                  <a:schemeClr val="tx1"/>
                </a:solidFill>
                <a:ea typeface="宋体" pitchFamily="2" charset="-122"/>
              </a:defRPr>
            </a:lvl1pPr>
          </a:lstStyle>
          <a:p>
            <a:pPr>
              <a:defRPr/>
            </a:pPr>
            <a:endParaRPr lang="en-US" altLang="zh-CN"/>
          </a:p>
        </p:txBody>
      </p:sp>
      <p:sp>
        <p:nvSpPr>
          <p:cNvPr id="100355" name="Rectangle 3">
            <a:extLst>
              <a:ext uri="{FF2B5EF4-FFF2-40B4-BE49-F238E27FC236}">
                <a16:creationId xmlns:a16="http://schemas.microsoft.com/office/drawing/2014/main" id="{00A19FD3-E09D-3846-8DA8-E24E5EF6353A}"/>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28" tIns="49515" rIns="99028" bIns="49515" numCol="1" anchor="t" anchorCtr="0" compatLnSpc="1">
            <a:prstTxWarp prst="textNoShape">
              <a:avLst/>
            </a:prstTxWarp>
          </a:bodyPr>
          <a:lstStyle>
            <a:lvl1pPr algn="r" defTabSz="989713" eaLnBrk="1" hangingPunct="1">
              <a:defRPr kumimoji="1" sz="1200" b="0">
                <a:solidFill>
                  <a:schemeClr val="tx1"/>
                </a:solidFill>
                <a:ea typeface="宋体" pitchFamily="2" charset="-122"/>
              </a:defRPr>
            </a:lvl1pPr>
          </a:lstStyle>
          <a:p>
            <a:pPr>
              <a:defRPr/>
            </a:pPr>
            <a:endParaRPr lang="en-US" altLang="zh-CN"/>
          </a:p>
        </p:txBody>
      </p:sp>
      <p:sp>
        <p:nvSpPr>
          <p:cNvPr id="17412" name="Rectangle 4">
            <a:extLst>
              <a:ext uri="{FF2B5EF4-FFF2-40B4-BE49-F238E27FC236}">
                <a16:creationId xmlns:a16="http://schemas.microsoft.com/office/drawing/2014/main" id="{0811449D-6CC8-3347-B2CB-24DEE4E87744}"/>
              </a:ext>
            </a:extLst>
          </p:cNvPr>
          <p:cNvSpPr>
            <a:spLocks noGrp="1" noRot="1" noChangeAspect="1" noChangeArrowheads="1" noTextEdit="1"/>
          </p:cNvSpPr>
          <p:nvPr>
            <p:ph type="sldImg" idx="2"/>
          </p:nvPr>
        </p:nvSpPr>
        <p:spPr bwMode="auto">
          <a:xfrm>
            <a:off x="136525" y="766763"/>
            <a:ext cx="6826250" cy="38401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7" name="Rectangle 5">
            <a:extLst>
              <a:ext uri="{FF2B5EF4-FFF2-40B4-BE49-F238E27FC236}">
                <a16:creationId xmlns:a16="http://schemas.microsoft.com/office/drawing/2014/main" id="{F5985131-E273-4A40-A06C-1646212AD35C}"/>
              </a:ext>
            </a:extLst>
          </p:cNvPr>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9028" tIns="49515" rIns="99028" bIns="4951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0358" name="Rectangle 6">
            <a:extLst>
              <a:ext uri="{FF2B5EF4-FFF2-40B4-BE49-F238E27FC236}">
                <a16:creationId xmlns:a16="http://schemas.microsoft.com/office/drawing/2014/main" id="{FE1E10B0-3E04-7D48-A350-3FE6CCE3940C}"/>
              </a:ext>
            </a:extLst>
          </p:cNvPr>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9028" tIns="49515" rIns="99028" bIns="49515" numCol="1" anchor="b" anchorCtr="0" compatLnSpc="1">
            <a:prstTxWarp prst="textNoShape">
              <a:avLst/>
            </a:prstTxWarp>
          </a:bodyPr>
          <a:lstStyle>
            <a:lvl1pPr algn="l" defTabSz="989713" eaLnBrk="1" hangingPunct="1">
              <a:defRPr kumimoji="1" sz="1200" b="0">
                <a:solidFill>
                  <a:schemeClr val="tx1"/>
                </a:solidFill>
                <a:ea typeface="宋体" pitchFamily="2" charset="-122"/>
              </a:defRPr>
            </a:lvl1pPr>
          </a:lstStyle>
          <a:p>
            <a:pPr>
              <a:defRPr/>
            </a:pPr>
            <a:endParaRPr lang="en-US" altLang="zh-CN"/>
          </a:p>
        </p:txBody>
      </p:sp>
      <p:sp>
        <p:nvSpPr>
          <p:cNvPr id="100359" name="Rectangle 7">
            <a:extLst>
              <a:ext uri="{FF2B5EF4-FFF2-40B4-BE49-F238E27FC236}">
                <a16:creationId xmlns:a16="http://schemas.microsoft.com/office/drawing/2014/main" id="{FAAB47EE-31EA-FF4D-866A-3C7EE72DDFBA}"/>
              </a:ext>
            </a:extLst>
          </p:cNvPr>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9028" tIns="49515" rIns="99028" bIns="49515" numCol="1" anchor="b" anchorCtr="0" compatLnSpc="1">
            <a:prstTxWarp prst="textNoShape">
              <a:avLst/>
            </a:prstTxWarp>
          </a:bodyPr>
          <a:lstStyle>
            <a:lvl1pPr algn="r" defTabSz="989013" eaLnBrk="1" hangingPunct="1">
              <a:defRPr kumimoji="1" sz="1200" b="0">
                <a:solidFill>
                  <a:schemeClr val="tx1"/>
                </a:solidFill>
                <a:ea typeface="宋体" panose="02010600030101010101" pitchFamily="2" charset="-122"/>
              </a:defRPr>
            </a:lvl1pPr>
          </a:lstStyle>
          <a:p>
            <a:pPr>
              <a:defRPr/>
            </a:pPr>
            <a:fld id="{51B87246-34D9-854E-A146-C6B44D20D9E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77335AD6-D1EC-2D49-879A-6AC20815ED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71525" indent="-295275" defTabSz="91281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8903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6528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14153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987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30559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5131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9703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E7C0335-D595-7D44-8196-8CF2845BBCA5}" type="slidenum">
              <a:rPr lang="en-US" altLang="zh-CN" sz="1300" smtClean="0">
                <a:latin typeface="Arial" panose="020B0604020202020204" pitchFamily="34" charset="0"/>
              </a:rPr>
              <a:pPr>
                <a:spcBef>
                  <a:spcPct val="0"/>
                </a:spcBef>
              </a:pPr>
              <a:t>3</a:t>
            </a:fld>
            <a:endParaRPr lang="en-US" altLang="zh-CN" sz="1300">
              <a:latin typeface="Arial" panose="020B0604020202020204" pitchFamily="34" charset="0"/>
            </a:endParaRPr>
          </a:p>
        </p:txBody>
      </p:sp>
      <p:sp>
        <p:nvSpPr>
          <p:cNvPr id="89090" name="Rectangle 2">
            <a:extLst>
              <a:ext uri="{FF2B5EF4-FFF2-40B4-BE49-F238E27FC236}">
                <a16:creationId xmlns:a16="http://schemas.microsoft.com/office/drawing/2014/main" id="{705C60F7-0562-2A4D-A439-E0DE99AA5F6E}"/>
              </a:ext>
            </a:extLst>
          </p:cNvPr>
          <p:cNvSpPr>
            <a:spLocks noGrp="1" noRot="1" noChangeAspect="1" noChangeArrowheads="1" noTextEdit="1"/>
          </p:cNvSpPr>
          <p:nvPr>
            <p:ph type="sldImg"/>
          </p:nvPr>
        </p:nvSpPr>
        <p:spPr>
          <a:xfrm>
            <a:off x="136525" y="766763"/>
            <a:ext cx="6826250" cy="3840162"/>
          </a:xfrm>
          <a:ln/>
        </p:spPr>
      </p:sp>
      <p:sp>
        <p:nvSpPr>
          <p:cNvPr id="89091" name="Rectangle 3">
            <a:extLst>
              <a:ext uri="{FF2B5EF4-FFF2-40B4-BE49-F238E27FC236}">
                <a16:creationId xmlns:a16="http://schemas.microsoft.com/office/drawing/2014/main" id="{5039A4F9-1FB8-D042-A758-6545766CED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1872-1878 British photographer Eadweard Muybridge took the first successful photographs of motion, producing his multiple image sequences analyzing human and animal locomotion. California senator Leland Stanford commissioned Muybridge to determine whether the 4 legs of a galloping horse left the ground at the same time, so he set up 24 still cameras along a racetrack. As a horse ran by the cameras, the horse broke strings which were hooked up to each camera's shutter, thereby activating the shutter of each camera, capturing the image and exposing the film. Soon after, the photographs were projected in succession with a viewing device called a </a:t>
            </a:r>
            <a:r>
              <a:rPr lang="en-US" altLang="zh-CN" i="1"/>
              <a:t>Zoogyroscope</a:t>
            </a:r>
            <a:r>
              <a:rPr lang="en-US" altLang="zh-CN"/>
              <a:t> (aka </a:t>
            </a:r>
            <a:r>
              <a:rPr lang="en-US" altLang="zh-CN" i="1"/>
              <a:t>Zoopraxiscope</a:t>
            </a:r>
            <a:r>
              <a:rPr lang="en-US" altLang="zh-CN"/>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44101CB1-CBB1-D34E-BA5C-C996511EAD5D}"/>
              </a:ext>
            </a:extLst>
          </p:cNvPr>
          <p:cNvSpPr>
            <a:spLocks noGrp="1" noRot="1" noChangeAspect="1" noChangeArrowheads="1" noTextEdit="1"/>
          </p:cNvSpPr>
          <p:nvPr>
            <p:ph type="sldImg"/>
          </p:nvPr>
        </p:nvSpPr>
        <p:spPr>
          <a:xfrm>
            <a:off x="136525" y="766763"/>
            <a:ext cx="6826250" cy="3840162"/>
          </a:xfrm>
          <a:ln/>
        </p:spPr>
      </p:sp>
      <p:sp>
        <p:nvSpPr>
          <p:cNvPr id="91138" name="Notes Placeholder 2">
            <a:extLst>
              <a:ext uri="{FF2B5EF4-FFF2-40B4-BE49-F238E27FC236}">
                <a16:creationId xmlns:a16="http://schemas.microsoft.com/office/drawing/2014/main" id="{E5953974-0BD0-E444-9FAA-90DD28953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
        <p:nvSpPr>
          <p:cNvPr id="91139" name="Slide Number Placeholder 3">
            <a:extLst>
              <a:ext uri="{FF2B5EF4-FFF2-40B4-BE49-F238E27FC236}">
                <a16:creationId xmlns:a16="http://schemas.microsoft.com/office/drawing/2014/main" id="{CD32BA8F-3D7C-8147-80FC-591AFD4A15F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71525" indent="-295275" defTabSz="912813">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8903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6528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141538" indent="-236538" defTabSz="91281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987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30559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5131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970338" indent="-236538" defTabSz="9128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2A69398-E934-CE4C-A67A-D02A0495F828}" type="slidenum">
              <a:rPr lang="en-US" altLang="zh-CN" sz="1300" smtClean="0">
                <a:latin typeface="Arial" panose="020B0604020202020204" pitchFamily="34" charset="0"/>
              </a:rPr>
              <a:pPr>
                <a:spcBef>
                  <a:spcPct val="0"/>
                </a:spcBef>
              </a:pPr>
              <a:t>4</a:t>
            </a:fld>
            <a:endParaRPr lang="en-US" altLang="zh-CN" sz="13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6525" y="766763"/>
            <a:ext cx="6826250" cy="384016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1B87246-34D9-854E-A146-C6B44D20D9E2}" type="slidenum">
              <a:rPr lang="en-US" altLang="zh-CN" smtClean="0"/>
              <a:pPr>
                <a:defRPr/>
              </a:pPr>
              <a:t>8</a:t>
            </a:fld>
            <a:endParaRPr lang="en-US" altLang="zh-CN"/>
          </a:p>
        </p:txBody>
      </p:sp>
    </p:spTree>
    <p:extLst>
      <p:ext uri="{BB962C8B-B14F-4D97-AF65-F5344CB8AC3E}">
        <p14:creationId xmlns:p14="http://schemas.microsoft.com/office/powerpoint/2010/main" val="1596905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1B87246-34D9-854E-A146-C6B44D20D9E2}" type="slidenum">
              <a:rPr lang="en-US" altLang="zh-CN" smtClean="0"/>
              <a:pPr>
                <a:defRPr/>
              </a:pPr>
              <a:t>12</a:t>
            </a:fld>
            <a:endParaRPr lang="en-US" altLang="zh-CN"/>
          </a:p>
        </p:txBody>
      </p:sp>
    </p:spTree>
    <p:extLst>
      <p:ext uri="{BB962C8B-B14F-4D97-AF65-F5344CB8AC3E}">
        <p14:creationId xmlns:p14="http://schemas.microsoft.com/office/powerpoint/2010/main" val="38283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6525" y="766763"/>
            <a:ext cx="6826250" cy="384016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1B87246-34D9-854E-A146-C6B44D20D9E2}" type="slidenum">
              <a:rPr lang="en-US" altLang="zh-CN" smtClean="0"/>
              <a:pPr>
                <a:defRPr/>
              </a:pPr>
              <a:t>14</a:t>
            </a:fld>
            <a:endParaRPr lang="en-US" altLang="zh-CN"/>
          </a:p>
        </p:txBody>
      </p:sp>
    </p:spTree>
    <p:extLst>
      <p:ext uri="{BB962C8B-B14F-4D97-AF65-F5344CB8AC3E}">
        <p14:creationId xmlns:p14="http://schemas.microsoft.com/office/powerpoint/2010/main" val="272664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6525" y="766763"/>
            <a:ext cx="6826250" cy="384016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1B87246-34D9-854E-A146-C6B44D20D9E2}" type="slidenum">
              <a:rPr lang="en-US" altLang="zh-CN" smtClean="0"/>
              <a:pPr>
                <a:defRPr/>
              </a:pPr>
              <a:t>21</a:t>
            </a:fld>
            <a:endParaRPr lang="en-US" altLang="zh-CN"/>
          </a:p>
        </p:txBody>
      </p:sp>
    </p:spTree>
    <p:extLst>
      <p:ext uri="{BB962C8B-B14F-4D97-AF65-F5344CB8AC3E}">
        <p14:creationId xmlns:p14="http://schemas.microsoft.com/office/powerpoint/2010/main" val="135868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6525" y="766763"/>
            <a:ext cx="6826250" cy="384016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51B87246-34D9-854E-A146-C6B44D20D9E2}" type="slidenum">
              <a:rPr lang="en-US" altLang="zh-CN" smtClean="0"/>
              <a:pPr>
                <a:defRPr/>
              </a:pPr>
              <a:t>34</a:t>
            </a:fld>
            <a:endParaRPr lang="en-US" altLang="zh-CN"/>
          </a:p>
        </p:txBody>
      </p:sp>
    </p:spTree>
    <p:extLst>
      <p:ext uri="{BB962C8B-B14F-4D97-AF65-F5344CB8AC3E}">
        <p14:creationId xmlns:p14="http://schemas.microsoft.com/office/powerpoint/2010/main" val="177992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A16115B-0C5C-3148-AAEE-2CC3ECC9B386}"/>
              </a:ext>
            </a:extLst>
          </p:cNvPr>
          <p:cNvGrpSpPr>
            <a:grpSpLocks/>
          </p:cNvGrpSpPr>
          <p:nvPr/>
        </p:nvGrpSpPr>
        <p:grpSpPr bwMode="auto">
          <a:xfrm>
            <a:off x="1" y="0"/>
            <a:ext cx="11741151" cy="6858000"/>
            <a:chOff x="0" y="0"/>
            <a:chExt cx="5547" cy="4320"/>
          </a:xfrm>
        </p:grpSpPr>
        <p:grpSp>
          <p:nvGrpSpPr>
            <p:cNvPr id="5" name="Group 3">
              <a:extLst>
                <a:ext uri="{FF2B5EF4-FFF2-40B4-BE49-F238E27FC236}">
                  <a16:creationId xmlns:a16="http://schemas.microsoft.com/office/drawing/2014/main" id="{4FA8FEBD-CE94-8247-A74E-6627416AD4D3}"/>
                </a:ext>
              </a:extLst>
            </p:cNvPr>
            <p:cNvGrpSpPr>
              <a:grpSpLocks/>
            </p:cNvGrpSpPr>
            <p:nvPr userDrawn="1"/>
          </p:nvGrpSpPr>
          <p:grpSpPr bwMode="auto">
            <a:xfrm rot="-215207">
              <a:off x="3692" y="232"/>
              <a:ext cx="1856" cy="3627"/>
              <a:chOff x="3010" y="776"/>
              <a:chExt cx="1856" cy="3627"/>
            </a:xfrm>
          </p:grpSpPr>
          <p:sp>
            <p:nvSpPr>
              <p:cNvPr id="39" name="Freeform 4">
                <a:extLst>
                  <a:ext uri="{FF2B5EF4-FFF2-40B4-BE49-F238E27FC236}">
                    <a16:creationId xmlns:a16="http://schemas.microsoft.com/office/drawing/2014/main" id="{A8FDDC25-3771-BC46-A1C6-72720860A68A}"/>
                  </a:ext>
                </a:extLst>
              </p:cNvPr>
              <p:cNvSpPr>
                <a:spLocks/>
              </p:cNvSpPr>
              <p:nvPr userDrawn="1"/>
            </p:nvSpPr>
            <p:spPr bwMode="ltGray">
              <a:xfrm rot="12185230" flipV="1">
                <a:off x="3533" y="774"/>
                <a:ext cx="1333" cy="1485"/>
              </a:xfrm>
              <a:custGeom>
                <a:avLst/>
                <a:gdLst>
                  <a:gd name="T0" fmla="*/ 22665 w 596"/>
                  <a:gd name="T1" fmla="*/ 504233 h 666"/>
                  <a:gd name="T2" fmla="*/ 8114 w 596"/>
                  <a:gd name="T3" fmla="*/ 464397 h 666"/>
                  <a:gd name="T4" fmla="*/ 0 w 596"/>
                  <a:gd name="T5" fmla="*/ 393505 h 666"/>
                  <a:gd name="T6" fmla="*/ 5647 w 596"/>
                  <a:gd name="T7" fmla="*/ 302568 h 666"/>
                  <a:gd name="T8" fmla="*/ 35032 w 596"/>
                  <a:gd name="T9" fmla="*/ 205849 h 666"/>
                  <a:gd name="T10" fmla="*/ 96265 w 596"/>
                  <a:gd name="T11" fmla="*/ 114294 h 666"/>
                  <a:gd name="T12" fmla="*/ 199002 w 596"/>
                  <a:gd name="T13" fmla="*/ 42171 h 666"/>
                  <a:gd name="T14" fmla="*/ 345688 w 596"/>
                  <a:gd name="T15" fmla="*/ 2471 h 666"/>
                  <a:gd name="T16" fmla="*/ 532232 w 596"/>
                  <a:gd name="T17" fmla="*/ 12286 h 666"/>
                  <a:gd name="T18" fmla="*/ 678070 w 596"/>
                  <a:gd name="T19" fmla="*/ 92922 h 666"/>
                  <a:gd name="T20" fmla="*/ 775784 w 596"/>
                  <a:gd name="T21" fmla="*/ 225024 h 666"/>
                  <a:gd name="T22" fmla="*/ 827896 w 596"/>
                  <a:gd name="T23" fmla="*/ 386628 h 666"/>
                  <a:gd name="T24" fmla="*/ 833380 w 596"/>
                  <a:gd name="T25" fmla="*/ 557312 h 666"/>
                  <a:gd name="T26" fmla="*/ 792791 w 596"/>
                  <a:gd name="T27" fmla="*/ 715427 h 666"/>
                  <a:gd name="T28" fmla="*/ 709968 w 596"/>
                  <a:gd name="T29" fmla="*/ 837611 h 666"/>
                  <a:gd name="T30" fmla="*/ 584281 w 596"/>
                  <a:gd name="T31" fmla="*/ 903083 h 666"/>
                  <a:gd name="T32" fmla="*/ 544779 w 596"/>
                  <a:gd name="T33" fmla="*/ 897306 h 666"/>
                  <a:gd name="T34" fmla="*/ 617367 w 596"/>
                  <a:gd name="T35" fmla="*/ 840704 h 666"/>
                  <a:gd name="T36" fmla="*/ 674936 w 596"/>
                  <a:gd name="T37" fmla="*/ 741155 h 666"/>
                  <a:gd name="T38" fmla="*/ 712495 w 596"/>
                  <a:gd name="T39" fmla="*/ 618161 h 666"/>
                  <a:gd name="T40" fmla="*/ 728111 w 596"/>
                  <a:gd name="T41" fmla="*/ 483949 h 666"/>
                  <a:gd name="T42" fmla="*/ 720003 w 596"/>
                  <a:gd name="T43" fmla="*/ 351370 h 666"/>
                  <a:gd name="T44" fmla="*/ 679425 w 596"/>
                  <a:gd name="T45" fmla="*/ 237040 h 666"/>
                  <a:gd name="T46" fmla="*/ 606097 w 596"/>
                  <a:gd name="T47" fmla="*/ 152600 h 666"/>
                  <a:gd name="T48" fmla="*/ 477883 w 596"/>
                  <a:gd name="T49" fmla="*/ 101865 h 666"/>
                  <a:gd name="T50" fmla="*/ 344366 w 596"/>
                  <a:gd name="T51" fmla="*/ 83053 h 666"/>
                  <a:gd name="T52" fmla="*/ 243577 w 596"/>
                  <a:gd name="T53" fmla="*/ 96447 h 666"/>
                  <a:gd name="T54" fmla="*/ 169633 w 596"/>
                  <a:gd name="T55" fmla="*/ 137507 h 666"/>
                  <a:gd name="T56" fmla="*/ 117528 w 596"/>
                  <a:gd name="T57" fmla="*/ 202756 h 666"/>
                  <a:gd name="T58" fmla="*/ 79466 w 596"/>
                  <a:gd name="T59" fmla="*/ 280299 h 666"/>
                  <a:gd name="T60" fmla="*/ 55671 w 596"/>
                  <a:gd name="T61" fmla="*/ 370149 h 666"/>
                  <a:gd name="T62" fmla="*/ 39458 w 596"/>
                  <a:gd name="T63" fmla="*/ 461980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0" name="Freeform 5">
                <a:extLst>
                  <a:ext uri="{FF2B5EF4-FFF2-40B4-BE49-F238E27FC236}">
                    <a16:creationId xmlns:a16="http://schemas.microsoft.com/office/drawing/2014/main" id="{90E3579B-A903-254F-AC74-8E8623C8CE9B}"/>
                  </a:ext>
                </a:extLst>
              </p:cNvPr>
              <p:cNvSpPr>
                <a:spLocks/>
              </p:cNvSpPr>
              <p:nvPr userDrawn="1"/>
            </p:nvSpPr>
            <p:spPr bwMode="ltGray">
              <a:xfrm rot="12185230" flipV="1">
                <a:off x="4028" y="1798"/>
                <a:ext cx="571" cy="531"/>
              </a:xfrm>
              <a:custGeom>
                <a:avLst/>
                <a:gdLst>
                  <a:gd name="T0" fmla="*/ 0 w 257"/>
                  <a:gd name="T1" fmla="*/ 0 h 237"/>
                  <a:gd name="T2" fmla="*/ 0 w 257"/>
                  <a:gd name="T3" fmla="*/ 35404 h 237"/>
                  <a:gd name="T4" fmla="*/ 4335 w 257"/>
                  <a:gd name="T5" fmla="*/ 71082 h 237"/>
                  <a:gd name="T6" fmla="*/ 7676 w 257"/>
                  <a:gd name="T7" fmla="*/ 106543 h 237"/>
                  <a:gd name="T8" fmla="*/ 14182 w 257"/>
                  <a:gd name="T9" fmla="*/ 139778 h 237"/>
                  <a:gd name="T10" fmla="*/ 23833 w 257"/>
                  <a:gd name="T11" fmla="*/ 169490 h 237"/>
                  <a:gd name="T12" fmla="*/ 35458 w 257"/>
                  <a:gd name="T13" fmla="*/ 200615 h 237"/>
                  <a:gd name="T14" fmla="*/ 49901 w 257"/>
                  <a:gd name="T15" fmla="*/ 229338 h 237"/>
                  <a:gd name="T16" fmla="*/ 67134 w 257"/>
                  <a:gd name="T17" fmla="*/ 253372 h 237"/>
                  <a:gd name="T18" fmla="*/ 88409 w 257"/>
                  <a:gd name="T19" fmla="*/ 276263 h 237"/>
                  <a:gd name="T20" fmla="*/ 113305 w 257"/>
                  <a:gd name="T21" fmla="*/ 295886 h 237"/>
                  <a:gd name="T22" fmla="*/ 140011 w 257"/>
                  <a:gd name="T23" fmla="*/ 311814 h 237"/>
                  <a:gd name="T24" fmla="*/ 172862 w 257"/>
                  <a:gd name="T25" fmla="*/ 324463 h 237"/>
                  <a:gd name="T26" fmla="*/ 208437 w 257"/>
                  <a:gd name="T27" fmla="*/ 332697 h 237"/>
                  <a:gd name="T28" fmla="*/ 248283 w 257"/>
                  <a:gd name="T29" fmla="*/ 337245 h 237"/>
                  <a:gd name="T30" fmla="*/ 290244 w 257"/>
                  <a:gd name="T31" fmla="*/ 335879 h 237"/>
                  <a:gd name="T32" fmla="*/ 339074 w 257"/>
                  <a:gd name="T33" fmla="*/ 330157 h 237"/>
                  <a:gd name="T34" fmla="*/ 295554 w 257"/>
                  <a:gd name="T35" fmla="*/ 323050 h 237"/>
                  <a:gd name="T36" fmla="*/ 257054 w 257"/>
                  <a:gd name="T37" fmla="*/ 313173 h 237"/>
                  <a:gd name="T38" fmla="*/ 224470 w 257"/>
                  <a:gd name="T39" fmla="*/ 301554 h 237"/>
                  <a:gd name="T40" fmla="*/ 195331 w 257"/>
                  <a:gd name="T41" fmla="*/ 290199 h 237"/>
                  <a:gd name="T42" fmla="*/ 168645 w 257"/>
                  <a:gd name="T43" fmla="*/ 274397 h 237"/>
                  <a:gd name="T44" fmla="*/ 147862 w 257"/>
                  <a:gd name="T45" fmla="*/ 259101 h 237"/>
                  <a:gd name="T46" fmla="*/ 128202 w 257"/>
                  <a:gd name="T47" fmla="*/ 240572 h 237"/>
                  <a:gd name="T48" fmla="*/ 110870 w 257"/>
                  <a:gd name="T49" fmla="*/ 220242 h 237"/>
                  <a:gd name="T50" fmla="*/ 94910 w 257"/>
                  <a:gd name="T51" fmla="*/ 200615 h 237"/>
                  <a:gd name="T52" fmla="*/ 80733 w 257"/>
                  <a:gd name="T53" fmla="*/ 177724 h 237"/>
                  <a:gd name="T54" fmla="*/ 68911 w 257"/>
                  <a:gd name="T55" fmla="*/ 152433 h 237"/>
                  <a:gd name="T56" fmla="*/ 56902 w 257"/>
                  <a:gd name="T57" fmla="*/ 124989 h 237"/>
                  <a:gd name="T58" fmla="*/ 43303 w 257"/>
                  <a:gd name="T59" fmla="*/ 98300 h 237"/>
                  <a:gd name="T60" fmla="*/ 30216 w 257"/>
                  <a:gd name="T61" fmla="*/ 66673 h 237"/>
                  <a:gd name="T62" fmla="*/ 15959 w 257"/>
                  <a:gd name="T63" fmla="*/ 34271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1" name="Freeform 6">
                <a:extLst>
                  <a:ext uri="{FF2B5EF4-FFF2-40B4-BE49-F238E27FC236}">
                    <a16:creationId xmlns:a16="http://schemas.microsoft.com/office/drawing/2014/main" id="{1F214BB6-BDA3-8440-A064-1D0033CD8DF1}"/>
                  </a:ext>
                </a:extLst>
              </p:cNvPr>
              <p:cNvSpPr>
                <a:spLocks/>
              </p:cNvSpPr>
              <p:nvPr userDrawn="1"/>
            </p:nvSpPr>
            <p:spPr bwMode="ltGray">
              <a:xfrm rot="12185230" flipV="1">
                <a:off x="3636" y="2163"/>
                <a:ext cx="277" cy="249"/>
              </a:xfrm>
              <a:custGeom>
                <a:avLst/>
                <a:gdLst>
                  <a:gd name="T0" fmla="*/ 106625 w 124"/>
                  <a:gd name="T1" fmla="*/ 0 h 110"/>
                  <a:gd name="T2" fmla="*/ 171827 w 124"/>
                  <a:gd name="T3" fmla="*/ 168197 h 110"/>
                  <a:gd name="T4" fmla="*/ 166274 w 124"/>
                  <a:gd name="T5" fmla="*/ 166828 h 110"/>
                  <a:gd name="T6" fmla="*/ 148237 w 124"/>
                  <a:gd name="T7" fmla="*/ 164150 h 110"/>
                  <a:gd name="T8" fmla="*/ 123493 w 124"/>
                  <a:gd name="T9" fmla="*/ 157796 h 110"/>
                  <a:gd name="T10" fmla="*/ 94455 w 124"/>
                  <a:gd name="T11" fmla="*/ 154464 h 110"/>
                  <a:gd name="T12" fmla="*/ 62747 w 124"/>
                  <a:gd name="T13" fmla="*/ 151636 h 110"/>
                  <a:gd name="T14" fmla="*/ 34667 w 124"/>
                  <a:gd name="T15" fmla="*/ 153235 h 110"/>
                  <a:gd name="T16" fmla="*/ 12574 w 124"/>
                  <a:gd name="T17" fmla="*/ 159292 h 110"/>
                  <a:gd name="T18" fmla="*/ 0 w 124"/>
                  <a:gd name="T19" fmla="*/ 171815 h 110"/>
                  <a:gd name="T20" fmla="*/ 5629 w 124"/>
                  <a:gd name="T21" fmla="*/ 153235 h 110"/>
                  <a:gd name="T22" fmla="*/ 11078 w 124"/>
                  <a:gd name="T23" fmla="*/ 138605 h 110"/>
                  <a:gd name="T24" fmla="*/ 22261 w 124"/>
                  <a:gd name="T25" fmla="*/ 128203 h 110"/>
                  <a:gd name="T26" fmla="*/ 34667 w 124"/>
                  <a:gd name="T27" fmla="*/ 118519 h 110"/>
                  <a:gd name="T28" fmla="*/ 49728 w 124"/>
                  <a:gd name="T29" fmla="*/ 112324 h 110"/>
                  <a:gd name="T30" fmla="*/ 65247 w 124"/>
                  <a:gd name="T31" fmla="*/ 110855 h 110"/>
                  <a:gd name="T32" fmla="*/ 81878 w 124"/>
                  <a:gd name="T33" fmla="*/ 110855 h 110"/>
                  <a:gd name="T34" fmla="*/ 99903 w 124"/>
                  <a:gd name="T35" fmla="*/ 115710 h 110"/>
                  <a:gd name="T36" fmla="*/ 101031 w 124"/>
                  <a:gd name="T37" fmla="*/ 110855 h 110"/>
                  <a:gd name="T38" fmla="*/ 96570 w 124"/>
                  <a:gd name="T39" fmla="*/ 87431 h 110"/>
                  <a:gd name="T40" fmla="*/ 92958 w 124"/>
                  <a:gd name="T41" fmla="*/ 59316 h 110"/>
                  <a:gd name="T42" fmla="*/ 89949 w 124"/>
                  <a:gd name="T43" fmla="*/ 46941 h 110"/>
                  <a:gd name="T44" fmla="*/ 87507 w 124"/>
                  <a:gd name="T45" fmla="*/ 46941 h 110"/>
                  <a:gd name="T46" fmla="*/ 84398 w 124"/>
                  <a:gd name="T47" fmla="*/ 45343 h 110"/>
                  <a:gd name="T48" fmla="*/ 81878 w 124"/>
                  <a:gd name="T49" fmla="*/ 40773 h 110"/>
                  <a:gd name="T50" fmla="*/ 78771 w 124"/>
                  <a:gd name="T51" fmla="*/ 35890 h 110"/>
                  <a:gd name="T52" fmla="*/ 78771 w 124"/>
                  <a:gd name="T53" fmla="*/ 29593 h 110"/>
                  <a:gd name="T54" fmla="*/ 81878 w 124"/>
                  <a:gd name="T55" fmla="*/ 21921 h 110"/>
                  <a:gd name="T56" fmla="*/ 91062 w 124"/>
                  <a:gd name="T57" fmla="*/ 12550 h 110"/>
                  <a:gd name="T58" fmla="*/ 106625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2" name="Freeform 7">
                <a:extLst>
                  <a:ext uri="{FF2B5EF4-FFF2-40B4-BE49-F238E27FC236}">
                    <a16:creationId xmlns:a16="http://schemas.microsoft.com/office/drawing/2014/main" id="{1E8BDAA7-18B1-EC45-A01D-58CC0884D62F}"/>
                  </a:ext>
                </a:extLst>
              </p:cNvPr>
              <p:cNvSpPr>
                <a:spLocks/>
              </p:cNvSpPr>
              <p:nvPr userDrawn="1"/>
            </p:nvSpPr>
            <p:spPr bwMode="ltGray">
              <a:xfrm rot="12185230" flipV="1">
                <a:off x="3977" y="973"/>
                <a:ext cx="245" cy="347"/>
              </a:xfrm>
              <a:custGeom>
                <a:avLst/>
                <a:gdLst>
                  <a:gd name="T0" fmla="*/ 0 w 109"/>
                  <a:gd name="T1" fmla="*/ 0 h 156"/>
                  <a:gd name="T2" fmla="*/ 7224 w 109"/>
                  <a:gd name="T3" fmla="*/ 1079 h 156"/>
                  <a:gd name="T4" fmla="*/ 26040 w 109"/>
                  <a:gd name="T5" fmla="*/ 6417 h 156"/>
                  <a:gd name="T6" fmla="*/ 54170 w 109"/>
                  <a:gd name="T7" fmla="*/ 16111 h 156"/>
                  <a:gd name="T8" fmla="*/ 84568 w 109"/>
                  <a:gd name="T9" fmla="*/ 31751 h 156"/>
                  <a:gd name="T10" fmla="*/ 113887 w 109"/>
                  <a:gd name="T11" fmla="*/ 58750 h 156"/>
                  <a:gd name="T12" fmla="*/ 140790 w 109"/>
                  <a:gd name="T13" fmla="*/ 94591 h 156"/>
                  <a:gd name="T14" fmla="*/ 157072 w 109"/>
                  <a:gd name="T15" fmla="*/ 143920 h 156"/>
                  <a:gd name="T16" fmla="*/ 159655 w 109"/>
                  <a:gd name="T17" fmla="*/ 207960 h 156"/>
                  <a:gd name="T18" fmla="*/ 153577 w 109"/>
                  <a:gd name="T19" fmla="*/ 207960 h 156"/>
                  <a:gd name="T20" fmla="*/ 145204 w 109"/>
                  <a:gd name="T21" fmla="*/ 207960 h 156"/>
                  <a:gd name="T22" fmla="*/ 136202 w 109"/>
                  <a:gd name="T23" fmla="*/ 207960 h 156"/>
                  <a:gd name="T24" fmla="*/ 127775 w 109"/>
                  <a:gd name="T25" fmla="*/ 205564 h 156"/>
                  <a:gd name="T26" fmla="*/ 118535 w 109"/>
                  <a:gd name="T27" fmla="*/ 203705 h 156"/>
                  <a:gd name="T28" fmla="*/ 108097 w 109"/>
                  <a:gd name="T29" fmla="*/ 200226 h 156"/>
                  <a:gd name="T30" fmla="*/ 96436 w 109"/>
                  <a:gd name="T31" fmla="*/ 193424 h 156"/>
                  <a:gd name="T32" fmla="*/ 84568 w 109"/>
                  <a:gd name="T33" fmla="*/ 185091 h 156"/>
                  <a:gd name="T34" fmla="*/ 77389 w 109"/>
                  <a:gd name="T35" fmla="*/ 167892 h 156"/>
                  <a:gd name="T36" fmla="*/ 77389 w 109"/>
                  <a:gd name="T37" fmla="*/ 147884 h 156"/>
                  <a:gd name="T38" fmla="*/ 82032 w 109"/>
                  <a:gd name="T39" fmla="*/ 128305 h 156"/>
                  <a:gd name="T40" fmla="*/ 86636 w 109"/>
                  <a:gd name="T41" fmla="*/ 106734 h 156"/>
                  <a:gd name="T42" fmla="*/ 82032 w 109"/>
                  <a:gd name="T43" fmla="*/ 82717 h 156"/>
                  <a:gd name="T44" fmla="*/ 70398 w 109"/>
                  <a:gd name="T45" fmla="*/ 57682 h 156"/>
                  <a:gd name="T46" fmla="*/ 45480 w 109"/>
                  <a:gd name="T47" fmla="*/ 30374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3" name="Freeform 8">
                <a:extLst>
                  <a:ext uri="{FF2B5EF4-FFF2-40B4-BE49-F238E27FC236}">
                    <a16:creationId xmlns:a16="http://schemas.microsoft.com/office/drawing/2014/main" id="{DDBE5758-878F-6148-A193-222AE2A8F9FF}"/>
                  </a:ext>
                </a:extLst>
              </p:cNvPr>
              <p:cNvSpPr>
                <a:spLocks/>
              </p:cNvSpPr>
              <p:nvPr userDrawn="1"/>
            </p:nvSpPr>
            <p:spPr bwMode="ltGray">
              <a:xfrm rot="12185230" flipV="1">
                <a:off x="3841" y="2207"/>
                <a:ext cx="103" cy="209"/>
              </a:xfrm>
              <a:custGeom>
                <a:avLst/>
                <a:gdLst>
                  <a:gd name="T0" fmla="*/ 43739 w 46"/>
                  <a:gd name="T1" fmla="*/ 0 h 94"/>
                  <a:gd name="T2" fmla="*/ 28484 w 46"/>
                  <a:gd name="T3" fmla="*/ 50276 h 94"/>
                  <a:gd name="T4" fmla="*/ 21444 w 46"/>
                  <a:gd name="T5" fmla="*/ 82522 h 94"/>
                  <a:gd name="T6" fmla="*/ 15763 w 46"/>
                  <a:gd name="T7" fmla="*/ 104991 h 94"/>
                  <a:gd name="T8" fmla="*/ 0 w 46"/>
                  <a:gd name="T9" fmla="*/ 124929 h 94"/>
                  <a:gd name="T10" fmla="*/ 16896 w 46"/>
                  <a:gd name="T11" fmla="*/ 117038 h 94"/>
                  <a:gd name="T12" fmla="*/ 32758 w 46"/>
                  <a:gd name="T13" fmla="*/ 106330 h 94"/>
                  <a:gd name="T14" fmla="*/ 45479 w 46"/>
                  <a:gd name="T15" fmla="*/ 91351 h 94"/>
                  <a:gd name="T16" fmla="*/ 56961 w 46"/>
                  <a:gd name="T17" fmla="*/ 75729 h 94"/>
                  <a:gd name="T18" fmla="*/ 63779 w 46"/>
                  <a:gd name="T19" fmla="*/ 58587 h 94"/>
                  <a:gd name="T20" fmla="*/ 65179 w 46"/>
                  <a:gd name="T21" fmla="*/ 39979 h 94"/>
                  <a:gd name="T22" fmla="*/ 59216 w 46"/>
                  <a:gd name="T23" fmla="*/ 19553 h 94"/>
                  <a:gd name="T24" fmla="*/ 43739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4" name="Freeform 9">
                <a:extLst>
                  <a:ext uri="{FF2B5EF4-FFF2-40B4-BE49-F238E27FC236}">
                    <a16:creationId xmlns:a16="http://schemas.microsoft.com/office/drawing/2014/main" id="{15996204-F0B9-F14D-8AAB-7237D01CEFA1}"/>
                  </a:ext>
                </a:extLst>
              </p:cNvPr>
              <p:cNvSpPr>
                <a:spLocks/>
              </p:cNvSpPr>
              <p:nvPr userDrawn="1"/>
            </p:nvSpPr>
            <p:spPr bwMode="ltGray">
              <a:xfrm rot="12185230" flipV="1">
                <a:off x="3891" y="1324"/>
                <a:ext cx="120" cy="90"/>
              </a:xfrm>
              <a:custGeom>
                <a:avLst/>
                <a:gdLst>
                  <a:gd name="T0" fmla="*/ 0 w 54"/>
                  <a:gd name="T1" fmla="*/ 0 h 40"/>
                  <a:gd name="T2" fmla="*/ 1076 w 54"/>
                  <a:gd name="T3" fmla="*/ 1438 h 40"/>
                  <a:gd name="T4" fmla="*/ 7704 w 54"/>
                  <a:gd name="T5" fmla="*/ 4673 h 40"/>
                  <a:gd name="T6" fmla="*/ 17120 w 54"/>
                  <a:gd name="T7" fmla="*/ 11948 h 40"/>
                  <a:gd name="T8" fmla="*/ 27798 w 54"/>
                  <a:gd name="T9" fmla="*/ 17759 h 40"/>
                  <a:gd name="T10" fmla="*/ 38044 w 54"/>
                  <a:gd name="T11" fmla="*/ 22428 h 40"/>
                  <a:gd name="T12" fmla="*/ 50064 w 54"/>
                  <a:gd name="T13" fmla="*/ 25196 h 40"/>
                  <a:gd name="T14" fmla="*/ 60696 w 54"/>
                  <a:gd name="T15" fmla="*/ 26883 h 40"/>
                  <a:gd name="T16" fmla="*/ 71427 w 54"/>
                  <a:gd name="T17" fmla="*/ 23657 h 40"/>
                  <a:gd name="T18" fmla="*/ 70060 w 54"/>
                  <a:gd name="T19" fmla="*/ 36860 h 40"/>
                  <a:gd name="T20" fmla="*/ 66109 w 54"/>
                  <a:gd name="T21" fmla="*/ 48798 h 40"/>
                  <a:gd name="T22" fmla="*/ 58307 w 54"/>
                  <a:gd name="T23" fmla="*/ 56691 h 40"/>
                  <a:gd name="T24" fmla="*/ 48682 w 54"/>
                  <a:gd name="T25" fmla="*/ 59276 h 40"/>
                  <a:gd name="T26" fmla="*/ 36973 w 54"/>
                  <a:gd name="T27" fmla="*/ 57899 h 40"/>
                  <a:gd name="T28" fmla="*/ 24924 w 54"/>
                  <a:gd name="T29" fmla="*/ 47340 h 40"/>
                  <a:gd name="T30" fmla="*/ 13127 w 54"/>
                  <a:gd name="T31" fmla="*/ 29480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45" name="Freeform 10">
                <a:extLst>
                  <a:ext uri="{FF2B5EF4-FFF2-40B4-BE49-F238E27FC236}">
                    <a16:creationId xmlns:a16="http://schemas.microsoft.com/office/drawing/2014/main" id="{521579C1-3AF2-D74E-B6A2-696B6B4A56A5}"/>
                  </a:ext>
                </a:extLst>
              </p:cNvPr>
              <p:cNvSpPr>
                <a:spLocks/>
              </p:cNvSpPr>
              <p:nvPr userDrawn="1"/>
            </p:nvSpPr>
            <p:spPr bwMode="ltGray">
              <a:xfrm rot="12185230" flipV="1">
                <a:off x="3008" y="2344"/>
                <a:ext cx="330" cy="2059"/>
              </a:xfrm>
              <a:custGeom>
                <a:avLst/>
                <a:gdLst>
                  <a:gd name="T0" fmla="*/ 0 w 149"/>
                  <a:gd name="T1" fmla="*/ 0 h 704"/>
                  <a:gd name="T2" fmla="*/ 7550 w 149"/>
                  <a:gd name="T3" fmla="*/ 96943 h 704"/>
                  <a:gd name="T4" fmla="*/ 20400 w 149"/>
                  <a:gd name="T5" fmla="*/ 219810 h 704"/>
                  <a:gd name="T6" fmla="*/ 35753 w 149"/>
                  <a:gd name="T7" fmla="*/ 375595 h 704"/>
                  <a:gd name="T8" fmla="*/ 52765 w 149"/>
                  <a:gd name="T9" fmla="*/ 578266 h 704"/>
                  <a:gd name="T10" fmla="*/ 74015 w 149"/>
                  <a:gd name="T11" fmla="*/ 829248 h 704"/>
                  <a:gd name="T12" fmla="*/ 93842 w 149"/>
                  <a:gd name="T13" fmla="*/ 1098509 h 704"/>
                  <a:gd name="T14" fmla="*/ 112962 w 149"/>
                  <a:gd name="T15" fmla="*/ 1407733 h 704"/>
                  <a:gd name="T16" fmla="*/ 127834 w 149"/>
                  <a:gd name="T17" fmla="*/ 1766411 h 704"/>
                  <a:gd name="T18" fmla="*/ 143501 w 149"/>
                  <a:gd name="T19" fmla="*/ 2147540 h 704"/>
                  <a:gd name="T20" fmla="*/ 153895 w 149"/>
                  <a:gd name="T21" fmla="*/ 2586856 h 704"/>
                  <a:gd name="T22" fmla="*/ 159233 w 149"/>
                  <a:gd name="T23" fmla="*/ 3068170 h 704"/>
                  <a:gd name="T24" fmla="*/ 161567 w 149"/>
                  <a:gd name="T25" fmla="*/ 3571306 h 704"/>
                  <a:gd name="T26" fmla="*/ 153895 w 149"/>
                  <a:gd name="T27" fmla="*/ 4133463 h 704"/>
                  <a:gd name="T28" fmla="*/ 139621 w 149"/>
                  <a:gd name="T29" fmla="*/ 4728640 h 704"/>
                  <a:gd name="T30" fmla="*/ 118131 w 149"/>
                  <a:gd name="T31" fmla="*/ 5354532 h 704"/>
                  <a:gd name="T32" fmla="*/ 85685 w 149"/>
                  <a:gd name="T33" fmla="*/ 6044300 h 704"/>
                  <a:gd name="T34" fmla="*/ 49659 w 149"/>
                  <a:gd name="T35" fmla="*/ 6826062 h 704"/>
                  <a:gd name="T36" fmla="*/ 27115 w 149"/>
                  <a:gd name="T37" fmla="*/ 7549557 h 704"/>
                  <a:gd name="T38" fmla="*/ 12852 w 149"/>
                  <a:gd name="T39" fmla="*/ 8217460 h 704"/>
                  <a:gd name="T40" fmla="*/ 7550 w 149"/>
                  <a:gd name="T41" fmla="*/ 8860117 h 704"/>
                  <a:gd name="T42" fmla="*/ 7550 w 149"/>
                  <a:gd name="T43" fmla="*/ 9471084 h 704"/>
                  <a:gd name="T44" fmla="*/ 10491 w 149"/>
                  <a:gd name="T45" fmla="*/ 10038812 h 704"/>
                  <a:gd name="T46" fmla="*/ 15712 w 149"/>
                  <a:gd name="T47" fmla="*/ 10537047 h 704"/>
                  <a:gd name="T48" fmla="*/ 18066 w 149"/>
                  <a:gd name="T49" fmla="*/ 11023921 h 704"/>
                  <a:gd name="T50" fmla="*/ 52765 w 149"/>
                  <a:gd name="T51" fmla="*/ 10772861 h 704"/>
                  <a:gd name="T52" fmla="*/ 49659 w 149"/>
                  <a:gd name="T53" fmla="*/ 10648323 h 704"/>
                  <a:gd name="T54" fmla="*/ 46247 w 149"/>
                  <a:gd name="T55" fmla="*/ 10289639 h 704"/>
                  <a:gd name="T56" fmla="*/ 42371 w 149"/>
                  <a:gd name="T57" fmla="*/ 9738371 h 704"/>
                  <a:gd name="T58" fmla="*/ 45181 w 149"/>
                  <a:gd name="T59" fmla="*/ 9004773 h 704"/>
                  <a:gd name="T60" fmla="*/ 52765 w 149"/>
                  <a:gd name="T61" fmla="*/ 8127821 h 704"/>
                  <a:gd name="T62" fmla="*/ 74015 w 149"/>
                  <a:gd name="T63" fmla="*/ 7126503 h 704"/>
                  <a:gd name="T64" fmla="*/ 109983 w 149"/>
                  <a:gd name="T65" fmla="*/ 6044300 h 704"/>
                  <a:gd name="T66" fmla="*/ 165467 w 149"/>
                  <a:gd name="T67" fmla="*/ 4898984 h 704"/>
                  <a:gd name="T68" fmla="*/ 183533 w 149"/>
                  <a:gd name="T69" fmla="*/ 4369280 h 704"/>
                  <a:gd name="T70" fmla="*/ 191097 w 149"/>
                  <a:gd name="T71" fmla="*/ 3677836 h 704"/>
                  <a:gd name="T72" fmla="*/ 184818 w 149"/>
                  <a:gd name="T73" fmla="*/ 2879836 h 704"/>
                  <a:gd name="T74" fmla="*/ 167802 w 149"/>
                  <a:gd name="T75" fmla="*/ 2098074 h 704"/>
                  <a:gd name="T76" fmla="*/ 139621 w 149"/>
                  <a:gd name="T77" fmla="*/ 1332580 h 704"/>
                  <a:gd name="T78" fmla="*/ 103489 w 149"/>
                  <a:gd name="T79" fmla="*/ 690373 h 704"/>
                  <a:gd name="T80" fmla="*/ 56155 w 149"/>
                  <a:gd name="T81" fmla="*/ 219810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6" name="Freeform 11">
              <a:extLst>
                <a:ext uri="{FF2B5EF4-FFF2-40B4-BE49-F238E27FC236}">
                  <a16:creationId xmlns:a16="http://schemas.microsoft.com/office/drawing/2014/main" id="{9A00F965-A135-0A4E-8602-886D29E1CEAF}"/>
                </a:ext>
              </a:extLst>
            </p:cNvPr>
            <p:cNvSpPr>
              <a:spLocks/>
            </p:cNvSpPr>
            <p:nvPr userDrawn="1"/>
          </p:nvSpPr>
          <p:spPr bwMode="ltGray">
            <a:xfrm rot="373331" flipH="1">
              <a:off x="22" y="1957"/>
              <a:ext cx="323" cy="649"/>
            </a:xfrm>
            <a:custGeom>
              <a:avLst/>
              <a:gdLst>
                <a:gd name="T0" fmla="*/ 389629 w 128"/>
                <a:gd name="T1" fmla="*/ 0 h 217"/>
                <a:gd name="T2" fmla="*/ 435891 w 128"/>
                <a:gd name="T3" fmla="*/ 173217 h 217"/>
                <a:gd name="T4" fmla="*/ 476930 w 128"/>
                <a:gd name="T5" fmla="*/ 518055 h 217"/>
                <a:gd name="T6" fmla="*/ 509439 w 128"/>
                <a:gd name="T7" fmla="*/ 961226 h 217"/>
                <a:gd name="T8" fmla="*/ 531146 w 128"/>
                <a:gd name="T9" fmla="*/ 1492248 h 217"/>
                <a:gd name="T10" fmla="*/ 526440 w 128"/>
                <a:gd name="T11" fmla="*/ 2125604 h 217"/>
                <a:gd name="T12" fmla="*/ 481510 w 128"/>
                <a:gd name="T13" fmla="*/ 2778160 h 217"/>
                <a:gd name="T14" fmla="*/ 389629 w 128"/>
                <a:gd name="T15" fmla="*/ 3463037 h 217"/>
                <a:gd name="T16" fmla="*/ 248112 w 128"/>
                <a:gd name="T17" fmla="*/ 4154306 h 217"/>
                <a:gd name="T18" fmla="*/ 204043 w 128"/>
                <a:gd name="T19" fmla="*/ 4077015 h 217"/>
                <a:gd name="T20" fmla="*/ 157780 w 128"/>
                <a:gd name="T21" fmla="*/ 4019822 h 217"/>
                <a:gd name="T22" fmla="*/ 108672 w 128"/>
                <a:gd name="T23" fmla="*/ 3923166 h 217"/>
                <a:gd name="T24" fmla="*/ 65816 w 128"/>
                <a:gd name="T25" fmla="*/ 3845881 h 217"/>
                <a:gd name="T26" fmla="*/ 32520 w 128"/>
                <a:gd name="T27" fmla="*/ 3752276 h 217"/>
                <a:gd name="T28" fmla="*/ 8469 w 128"/>
                <a:gd name="T29" fmla="*/ 3636251 h 217"/>
                <a:gd name="T30" fmla="*/ 0 w 128"/>
                <a:gd name="T31" fmla="*/ 3501777 h 217"/>
                <a:gd name="T32" fmla="*/ 5107 w 128"/>
                <a:gd name="T33" fmla="*/ 3405118 h 217"/>
                <a:gd name="T34" fmla="*/ 53928 w 128"/>
                <a:gd name="T35" fmla="*/ 3270607 h 217"/>
                <a:gd name="T36" fmla="*/ 119823 w 128"/>
                <a:gd name="T37" fmla="*/ 3086587 h 217"/>
                <a:gd name="T38" fmla="*/ 190815 w 128"/>
                <a:gd name="T39" fmla="*/ 2874819 h 217"/>
                <a:gd name="T40" fmla="*/ 261337 w 128"/>
                <a:gd name="T41" fmla="*/ 2566367 h 217"/>
                <a:gd name="T42" fmla="*/ 327111 w 128"/>
                <a:gd name="T43" fmla="*/ 2144727 h 217"/>
                <a:gd name="T44" fmla="*/ 377983 w 128"/>
                <a:gd name="T45" fmla="*/ 1588184 h 217"/>
                <a:gd name="T46" fmla="*/ 402519 w 128"/>
                <a:gd name="T47" fmla="*/ 883932 h 217"/>
                <a:gd name="T48" fmla="*/ 389629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7" name="Freeform 12">
              <a:extLst>
                <a:ext uri="{FF2B5EF4-FFF2-40B4-BE49-F238E27FC236}">
                  <a16:creationId xmlns:a16="http://schemas.microsoft.com/office/drawing/2014/main" id="{E4ADFB67-52D7-FC4F-B226-59B2A1EFFAE3}"/>
                </a:ext>
              </a:extLst>
            </p:cNvPr>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8" name="Freeform 13">
              <a:extLst>
                <a:ext uri="{FF2B5EF4-FFF2-40B4-BE49-F238E27FC236}">
                  <a16:creationId xmlns:a16="http://schemas.microsoft.com/office/drawing/2014/main" id="{847D7345-D317-9D4B-8B2E-605A50CAF759}"/>
                </a:ext>
              </a:extLst>
            </p:cNvPr>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9" name="Freeform 14">
              <a:extLst>
                <a:ext uri="{FF2B5EF4-FFF2-40B4-BE49-F238E27FC236}">
                  <a16:creationId xmlns:a16="http://schemas.microsoft.com/office/drawing/2014/main" id="{934D2E2C-45EB-4F46-BA29-C8ABCDB27835}"/>
                </a:ext>
              </a:extLst>
            </p:cNvPr>
            <p:cNvSpPr>
              <a:spLocks/>
            </p:cNvSpPr>
            <p:nvPr userDrawn="1"/>
          </p:nvSpPr>
          <p:spPr bwMode="ltGray">
            <a:xfrm rot="373331" flipH="1">
              <a:off x="898" y="2855"/>
              <a:ext cx="354" cy="464"/>
            </a:xfrm>
            <a:custGeom>
              <a:avLst/>
              <a:gdLst>
                <a:gd name="T0" fmla="*/ 1594888 w 117"/>
                <a:gd name="T1" fmla="*/ 0 h 132"/>
                <a:gd name="T2" fmla="*/ 0 w 117"/>
                <a:gd name="T3" fmla="*/ 2048486 h 132"/>
                <a:gd name="T4" fmla="*/ 62846 w 117"/>
                <a:gd name="T5" fmla="*/ 2122540 h 132"/>
                <a:gd name="T6" fmla="*/ 294655 w 117"/>
                <a:gd name="T7" fmla="*/ 2380710 h 132"/>
                <a:gd name="T8" fmla="*/ 617645 w 117"/>
                <a:gd name="T9" fmla="*/ 2958306 h 132"/>
                <a:gd name="T10" fmla="*/ 977500 w 117"/>
                <a:gd name="T11" fmla="*/ 3846402 h 132"/>
                <a:gd name="T12" fmla="*/ 1404742 w 117"/>
                <a:gd name="T13" fmla="*/ 5080202 h 132"/>
                <a:gd name="T14" fmla="*/ 1785376 w 117"/>
                <a:gd name="T15" fmla="*/ 6551887 h 132"/>
                <a:gd name="T16" fmla="*/ 2170459 w 117"/>
                <a:gd name="T17" fmla="*/ 8434539 h 132"/>
                <a:gd name="T18" fmla="*/ 2464869 w 117"/>
                <a:gd name="T19" fmla="*/ 10815249 h 132"/>
                <a:gd name="T20" fmla="*/ 2485667 w 117"/>
                <a:gd name="T21" fmla="*/ 9834297 h 132"/>
                <a:gd name="T22" fmla="*/ 2444343 w 117"/>
                <a:gd name="T23" fmla="*/ 8766763 h 132"/>
                <a:gd name="T24" fmla="*/ 2295490 w 117"/>
                <a:gd name="T25" fmla="*/ 7367005 h 132"/>
                <a:gd name="T26" fmla="*/ 2107368 w 117"/>
                <a:gd name="T27" fmla="*/ 6061330 h 132"/>
                <a:gd name="T28" fmla="*/ 1889543 w 117"/>
                <a:gd name="T29" fmla="*/ 4753923 h 132"/>
                <a:gd name="T30" fmla="*/ 1657074 w 117"/>
                <a:gd name="T31" fmla="*/ 3680617 h 132"/>
                <a:gd name="T32" fmla="*/ 1425522 w 117"/>
                <a:gd name="T33" fmla="*/ 2958306 h 132"/>
                <a:gd name="T34" fmla="*/ 1228250 w 117"/>
                <a:gd name="T35" fmla="*/ 2612615 h 132"/>
                <a:gd name="T36" fmla="*/ 1466846 w 117"/>
                <a:gd name="T37" fmla="*/ 2380710 h 132"/>
                <a:gd name="T38" fmla="*/ 1678626 w 117"/>
                <a:gd name="T39" fmla="*/ 2280859 h 132"/>
                <a:gd name="T40" fmla="*/ 1889543 w 117"/>
                <a:gd name="T41" fmla="*/ 2122540 h 132"/>
                <a:gd name="T42" fmla="*/ 2086815 w 117"/>
                <a:gd name="T43" fmla="*/ 2048486 h 132"/>
                <a:gd name="T44" fmla="*/ 2233398 w 117"/>
                <a:gd name="T45" fmla="*/ 1956273 h 132"/>
                <a:gd name="T46" fmla="*/ 2316794 w 117"/>
                <a:gd name="T47" fmla="*/ 1797916 h 132"/>
                <a:gd name="T48" fmla="*/ 2402764 w 117"/>
                <a:gd name="T49" fmla="*/ 1724344 h 132"/>
                <a:gd name="T50" fmla="*/ 2423572 w 117"/>
                <a:gd name="T51" fmla="*/ 1724344 h 132"/>
                <a:gd name="T52" fmla="*/ 1594888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 name="Freeform 15">
              <a:extLst>
                <a:ext uri="{FF2B5EF4-FFF2-40B4-BE49-F238E27FC236}">
                  <a16:creationId xmlns:a16="http://schemas.microsoft.com/office/drawing/2014/main" id="{B59DCBDF-3759-0D42-A6DE-58FEE3CC2D6A}"/>
                </a:ext>
              </a:extLst>
            </p:cNvPr>
            <p:cNvSpPr>
              <a:spLocks/>
            </p:cNvSpPr>
            <p:nvPr userDrawn="1"/>
          </p:nvSpPr>
          <p:spPr bwMode="ltGray">
            <a:xfrm rot="373331" flipH="1">
              <a:off x="799" y="2979"/>
              <a:ext cx="87" cy="274"/>
            </a:xfrm>
            <a:custGeom>
              <a:avLst/>
              <a:gdLst>
                <a:gd name="T0" fmla="*/ 570807 w 29"/>
                <a:gd name="T1" fmla="*/ 0 h 77"/>
                <a:gd name="T2" fmla="*/ 452709 w 29"/>
                <a:gd name="T3" fmla="*/ 0 h 77"/>
                <a:gd name="T4" fmla="*/ 314928 w 29"/>
                <a:gd name="T5" fmla="*/ 361096 h 77"/>
                <a:gd name="T6" fmla="*/ 177147 w 29"/>
                <a:gd name="T7" fmla="*/ 824480 h 77"/>
                <a:gd name="T8" fmla="*/ 78732 w 29"/>
                <a:gd name="T9" fmla="*/ 1748184 h 77"/>
                <a:gd name="T10" fmla="*/ 19683 w 29"/>
                <a:gd name="T11" fmla="*/ 2752867 h 77"/>
                <a:gd name="T12" fmla="*/ 0 w 29"/>
                <a:gd name="T13" fmla="*/ 4038440 h 77"/>
                <a:gd name="T14" fmla="*/ 59049 w 29"/>
                <a:gd name="T15" fmla="*/ 5505873 h 77"/>
                <a:gd name="T16" fmla="*/ 216513 w 29"/>
                <a:gd name="T17" fmla="*/ 7042910 h 77"/>
                <a:gd name="T18" fmla="*/ 295245 w 29"/>
                <a:gd name="T19" fmla="*/ 4862290 h 77"/>
                <a:gd name="T20" fmla="*/ 373977 w 29"/>
                <a:gd name="T21" fmla="*/ 3394867 h 77"/>
                <a:gd name="T22" fmla="*/ 452709 w 29"/>
                <a:gd name="T23" fmla="*/ 2007779 h 77"/>
                <a:gd name="T24" fmla="*/ 570807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1" name="Freeform 16">
              <a:extLst>
                <a:ext uri="{FF2B5EF4-FFF2-40B4-BE49-F238E27FC236}">
                  <a16:creationId xmlns:a16="http://schemas.microsoft.com/office/drawing/2014/main" id="{572FF13D-1439-0449-ADDD-3F8C45C972E9}"/>
                </a:ext>
              </a:extLst>
            </p:cNvPr>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nvGrpSpPr>
            <p:cNvPr id="12" name="Group 17">
              <a:extLst>
                <a:ext uri="{FF2B5EF4-FFF2-40B4-BE49-F238E27FC236}">
                  <a16:creationId xmlns:a16="http://schemas.microsoft.com/office/drawing/2014/main" id="{A717DBA4-112F-0443-9E57-B249A67C9CC7}"/>
                </a:ext>
              </a:extLst>
            </p:cNvPr>
            <p:cNvGrpSpPr>
              <a:grpSpLocks/>
            </p:cNvGrpSpPr>
            <p:nvPr userDrawn="1"/>
          </p:nvGrpSpPr>
          <p:grpSpPr bwMode="auto">
            <a:xfrm rot="3220060">
              <a:off x="2636" y="751"/>
              <a:ext cx="569" cy="636"/>
              <a:chOff x="1727" y="866"/>
              <a:chExt cx="129" cy="157"/>
            </a:xfrm>
          </p:grpSpPr>
          <p:sp>
            <p:nvSpPr>
              <p:cNvPr id="36" name="Freeform 18">
                <a:extLst>
                  <a:ext uri="{FF2B5EF4-FFF2-40B4-BE49-F238E27FC236}">
                    <a16:creationId xmlns:a16="http://schemas.microsoft.com/office/drawing/2014/main" id="{2C7EB3B4-1DDD-574F-B998-65E20B70CA32}"/>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7" name="Freeform 19">
                <a:extLst>
                  <a:ext uri="{FF2B5EF4-FFF2-40B4-BE49-F238E27FC236}">
                    <a16:creationId xmlns:a16="http://schemas.microsoft.com/office/drawing/2014/main" id="{953A2918-DF1C-4448-B863-FF42289EA979}"/>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8" name="Freeform 20">
                <a:extLst>
                  <a:ext uri="{FF2B5EF4-FFF2-40B4-BE49-F238E27FC236}">
                    <a16:creationId xmlns:a16="http://schemas.microsoft.com/office/drawing/2014/main" id="{681212AF-8929-1D43-804B-B38C7C1165E4}"/>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3" name="Group 21">
              <a:extLst>
                <a:ext uri="{FF2B5EF4-FFF2-40B4-BE49-F238E27FC236}">
                  <a16:creationId xmlns:a16="http://schemas.microsoft.com/office/drawing/2014/main" id="{8A5626E0-84FF-2E48-894E-D03AA21BE589}"/>
                </a:ext>
              </a:extLst>
            </p:cNvPr>
            <p:cNvGrpSpPr>
              <a:grpSpLocks/>
            </p:cNvGrpSpPr>
            <p:nvPr userDrawn="1"/>
          </p:nvGrpSpPr>
          <p:grpSpPr bwMode="auto">
            <a:xfrm rot="-6691250">
              <a:off x="3641" y="125"/>
              <a:ext cx="356" cy="608"/>
              <a:chOff x="1729" y="866"/>
              <a:chExt cx="129" cy="157"/>
            </a:xfrm>
          </p:grpSpPr>
          <p:sp>
            <p:nvSpPr>
              <p:cNvPr id="33" name="Freeform 22">
                <a:extLst>
                  <a:ext uri="{FF2B5EF4-FFF2-40B4-BE49-F238E27FC236}">
                    <a16:creationId xmlns:a16="http://schemas.microsoft.com/office/drawing/2014/main" id="{59E74C6A-5190-7D40-94A7-75446B271A7A}"/>
                  </a:ext>
                </a:extLst>
              </p:cNvPr>
              <p:cNvSpPr>
                <a:spLocks/>
              </p:cNvSpPr>
              <p:nvPr userDrawn="1"/>
            </p:nvSpPr>
            <p:spPr bwMode="ltGray">
              <a:xfrm>
                <a:off x="1731"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4" name="Freeform 23">
                <a:extLst>
                  <a:ext uri="{FF2B5EF4-FFF2-40B4-BE49-F238E27FC236}">
                    <a16:creationId xmlns:a16="http://schemas.microsoft.com/office/drawing/2014/main" id="{19D83C17-197F-A94F-96CA-DE9543EC1ABC}"/>
                  </a:ext>
                </a:extLst>
              </p:cNvPr>
              <p:cNvSpPr>
                <a:spLocks/>
              </p:cNvSpPr>
              <p:nvPr userDrawn="1"/>
            </p:nvSpPr>
            <p:spPr bwMode="ltGray">
              <a:xfrm>
                <a:off x="1790"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5" name="Freeform 24">
                <a:extLst>
                  <a:ext uri="{FF2B5EF4-FFF2-40B4-BE49-F238E27FC236}">
                    <a16:creationId xmlns:a16="http://schemas.microsoft.com/office/drawing/2014/main" id="{F282A099-13FD-CE4B-9C9F-0490FE72D904}"/>
                  </a:ext>
                </a:extLst>
              </p:cNvPr>
              <p:cNvSpPr>
                <a:spLocks/>
              </p:cNvSpPr>
              <p:nvPr userDrawn="1"/>
            </p:nvSpPr>
            <p:spPr bwMode="ltGray">
              <a:xfrm>
                <a:off x="1773"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4" name="Group 25">
              <a:extLst>
                <a:ext uri="{FF2B5EF4-FFF2-40B4-BE49-F238E27FC236}">
                  <a16:creationId xmlns:a16="http://schemas.microsoft.com/office/drawing/2014/main" id="{9157788B-4318-6741-9F52-91E8F269E2DF}"/>
                </a:ext>
              </a:extLst>
            </p:cNvPr>
            <p:cNvGrpSpPr>
              <a:grpSpLocks/>
            </p:cNvGrpSpPr>
            <p:nvPr userDrawn="1"/>
          </p:nvGrpSpPr>
          <p:grpSpPr bwMode="auto">
            <a:xfrm rot="8524840">
              <a:off x="677" y="3307"/>
              <a:ext cx="500" cy="500"/>
              <a:chOff x="1727" y="868"/>
              <a:chExt cx="129" cy="156"/>
            </a:xfrm>
          </p:grpSpPr>
          <p:sp>
            <p:nvSpPr>
              <p:cNvPr id="30" name="Freeform 26">
                <a:extLst>
                  <a:ext uri="{FF2B5EF4-FFF2-40B4-BE49-F238E27FC236}">
                    <a16:creationId xmlns:a16="http://schemas.microsoft.com/office/drawing/2014/main" id="{2590C044-E321-4846-B80C-A825957892AB}"/>
                  </a:ext>
                </a:extLst>
              </p:cNvPr>
              <p:cNvSpPr>
                <a:spLocks/>
              </p:cNvSpPr>
              <p:nvPr userDrawn="1"/>
            </p:nvSpPr>
            <p:spPr bwMode="ltGray">
              <a:xfrm>
                <a:off x="1727" y="870"/>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1" name="Freeform 27">
                <a:extLst>
                  <a:ext uri="{FF2B5EF4-FFF2-40B4-BE49-F238E27FC236}">
                    <a16:creationId xmlns:a16="http://schemas.microsoft.com/office/drawing/2014/main" id="{B25E870F-528C-6649-B1E8-A9CD18A6A800}"/>
                  </a:ext>
                </a:extLst>
              </p:cNvPr>
              <p:cNvSpPr>
                <a:spLocks/>
              </p:cNvSpPr>
              <p:nvPr userDrawn="1"/>
            </p:nvSpPr>
            <p:spPr bwMode="ltGray">
              <a:xfrm>
                <a:off x="1786" y="897"/>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32" name="Freeform 28">
                <a:extLst>
                  <a:ext uri="{FF2B5EF4-FFF2-40B4-BE49-F238E27FC236}">
                    <a16:creationId xmlns:a16="http://schemas.microsoft.com/office/drawing/2014/main" id="{2E26A844-B957-F942-8A9C-EFC5C4FD00CE}"/>
                  </a:ext>
                </a:extLst>
              </p:cNvPr>
              <p:cNvSpPr>
                <a:spLocks/>
              </p:cNvSpPr>
              <p:nvPr userDrawn="1"/>
            </p:nvSpPr>
            <p:spPr bwMode="ltGray">
              <a:xfrm>
                <a:off x="1772" y="1000"/>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5" name="Group 29">
              <a:extLst>
                <a:ext uri="{FF2B5EF4-FFF2-40B4-BE49-F238E27FC236}">
                  <a16:creationId xmlns:a16="http://schemas.microsoft.com/office/drawing/2014/main" id="{0608F096-6646-3F44-90C4-9AB647E83831}"/>
                </a:ext>
              </a:extLst>
            </p:cNvPr>
            <p:cNvGrpSpPr>
              <a:grpSpLocks/>
            </p:cNvGrpSpPr>
            <p:nvPr userDrawn="1"/>
          </p:nvGrpSpPr>
          <p:grpSpPr bwMode="auto">
            <a:xfrm rot="4106450" flipH="1">
              <a:off x="404" y="268"/>
              <a:ext cx="708" cy="891"/>
              <a:chOff x="1727" y="866"/>
              <a:chExt cx="129" cy="157"/>
            </a:xfrm>
          </p:grpSpPr>
          <p:sp>
            <p:nvSpPr>
              <p:cNvPr id="27" name="Freeform 30">
                <a:extLst>
                  <a:ext uri="{FF2B5EF4-FFF2-40B4-BE49-F238E27FC236}">
                    <a16:creationId xmlns:a16="http://schemas.microsoft.com/office/drawing/2014/main" id="{AD0BC027-621B-6842-BEA1-585564AFB9A0}"/>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8" name="Freeform 31">
                <a:extLst>
                  <a:ext uri="{FF2B5EF4-FFF2-40B4-BE49-F238E27FC236}">
                    <a16:creationId xmlns:a16="http://schemas.microsoft.com/office/drawing/2014/main" id="{A94AD889-3202-134A-AF39-3FC558AA8843}"/>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9" name="Freeform 32">
                <a:extLst>
                  <a:ext uri="{FF2B5EF4-FFF2-40B4-BE49-F238E27FC236}">
                    <a16:creationId xmlns:a16="http://schemas.microsoft.com/office/drawing/2014/main" id="{354C8F77-C4FD-1A49-A32F-FF5466C11C9B}"/>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6" name="Group 33">
              <a:extLst>
                <a:ext uri="{FF2B5EF4-FFF2-40B4-BE49-F238E27FC236}">
                  <a16:creationId xmlns:a16="http://schemas.microsoft.com/office/drawing/2014/main" id="{210959EE-DCA6-5B4F-9D2F-1D60D38FEA16}"/>
                </a:ext>
              </a:extLst>
            </p:cNvPr>
            <p:cNvGrpSpPr>
              <a:grpSpLocks/>
            </p:cNvGrpSpPr>
            <p:nvPr userDrawn="1"/>
          </p:nvGrpSpPr>
          <p:grpSpPr bwMode="auto">
            <a:xfrm rot="10015322" flipH="1">
              <a:off x="4618" y="2392"/>
              <a:ext cx="708" cy="891"/>
              <a:chOff x="1727" y="866"/>
              <a:chExt cx="129" cy="157"/>
            </a:xfrm>
          </p:grpSpPr>
          <p:sp>
            <p:nvSpPr>
              <p:cNvPr id="24" name="Freeform 34">
                <a:extLst>
                  <a:ext uri="{FF2B5EF4-FFF2-40B4-BE49-F238E27FC236}">
                    <a16:creationId xmlns:a16="http://schemas.microsoft.com/office/drawing/2014/main" id="{F004FD0C-25AA-E24B-B33C-8A76BE6E6DF5}"/>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5" name="Freeform 35">
                <a:extLst>
                  <a:ext uri="{FF2B5EF4-FFF2-40B4-BE49-F238E27FC236}">
                    <a16:creationId xmlns:a16="http://schemas.microsoft.com/office/drawing/2014/main" id="{C74A9A6A-6C41-D74C-9779-B9CE1BFC2312}"/>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6" name="Freeform 36">
                <a:extLst>
                  <a:ext uri="{FF2B5EF4-FFF2-40B4-BE49-F238E27FC236}">
                    <a16:creationId xmlns:a16="http://schemas.microsoft.com/office/drawing/2014/main" id="{3C6D4EE6-979F-6041-AD49-B00FFE9FC935}"/>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17" name="Freeform 37">
              <a:extLst>
                <a:ext uri="{FF2B5EF4-FFF2-40B4-BE49-F238E27FC236}">
                  <a16:creationId xmlns:a16="http://schemas.microsoft.com/office/drawing/2014/main" id="{7EB6CD8D-A50E-164A-8006-C744B9282A92}"/>
                </a:ext>
              </a:extLst>
            </p:cNvPr>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8" name="Freeform 38">
              <a:extLst>
                <a:ext uri="{FF2B5EF4-FFF2-40B4-BE49-F238E27FC236}">
                  <a16:creationId xmlns:a16="http://schemas.microsoft.com/office/drawing/2014/main" id="{44A22810-7828-8245-B849-2F306E6EFA58}"/>
                </a:ext>
              </a:extLst>
            </p:cNvPr>
            <p:cNvSpPr>
              <a:spLocks/>
            </p:cNvSpPr>
            <p:nvPr userDrawn="1"/>
          </p:nvSpPr>
          <p:spPr bwMode="ltGray">
            <a:xfrm rot="9832527" flipV="1">
              <a:off x="2158" y="102"/>
              <a:ext cx="681" cy="593"/>
            </a:xfrm>
            <a:custGeom>
              <a:avLst/>
              <a:gdLst>
                <a:gd name="T0" fmla="*/ 0 w 257"/>
                <a:gd name="T1" fmla="*/ 0 h 237"/>
                <a:gd name="T2" fmla="*/ 0 w 257"/>
                <a:gd name="T3" fmla="*/ 96889 h 237"/>
                <a:gd name="T4" fmla="*/ 19330 w 257"/>
                <a:gd name="T5" fmla="*/ 192124 h 237"/>
                <a:gd name="T6" fmla="*/ 38401 w 257"/>
                <a:gd name="T7" fmla="*/ 288511 h 237"/>
                <a:gd name="T8" fmla="*/ 70699 w 257"/>
                <a:gd name="T9" fmla="*/ 376390 h 237"/>
                <a:gd name="T10" fmla="*/ 116642 w 257"/>
                <a:gd name="T11" fmla="*/ 458066 h 237"/>
                <a:gd name="T12" fmla="*/ 175171 w 257"/>
                <a:gd name="T13" fmla="*/ 542027 h 237"/>
                <a:gd name="T14" fmla="*/ 245724 w 257"/>
                <a:gd name="T15" fmla="*/ 618799 h 237"/>
                <a:gd name="T16" fmla="*/ 328533 w 257"/>
                <a:gd name="T17" fmla="*/ 683351 h 237"/>
                <a:gd name="T18" fmla="*/ 433063 w 257"/>
                <a:gd name="T19" fmla="*/ 745444 h 237"/>
                <a:gd name="T20" fmla="*/ 553902 w 257"/>
                <a:gd name="T21" fmla="*/ 798658 h 237"/>
                <a:gd name="T22" fmla="*/ 683364 w 257"/>
                <a:gd name="T23" fmla="*/ 841625 h 237"/>
                <a:gd name="T24" fmla="*/ 842906 w 257"/>
                <a:gd name="T25" fmla="*/ 875571 h 237"/>
                <a:gd name="T26" fmla="*/ 1018058 w 257"/>
                <a:gd name="T27" fmla="*/ 898803 h 237"/>
                <a:gd name="T28" fmla="*/ 1210887 w 257"/>
                <a:gd name="T29" fmla="*/ 911086 h 237"/>
                <a:gd name="T30" fmla="*/ 1417164 w 257"/>
                <a:gd name="T31" fmla="*/ 906134 h 237"/>
                <a:gd name="T32" fmla="*/ 1655726 w 257"/>
                <a:gd name="T33" fmla="*/ 890971 h 237"/>
                <a:gd name="T34" fmla="*/ 1443823 w 257"/>
                <a:gd name="T35" fmla="*/ 872313 h 237"/>
                <a:gd name="T36" fmla="*/ 1256583 w 257"/>
                <a:gd name="T37" fmla="*/ 844867 h 237"/>
                <a:gd name="T38" fmla="*/ 1093593 w 257"/>
                <a:gd name="T39" fmla="*/ 814184 h 237"/>
                <a:gd name="T40" fmla="*/ 952995 w 257"/>
                <a:gd name="T41" fmla="*/ 783466 h 237"/>
                <a:gd name="T42" fmla="*/ 823928 w 257"/>
                <a:gd name="T43" fmla="*/ 742263 h 237"/>
                <a:gd name="T44" fmla="*/ 721765 w 257"/>
                <a:gd name="T45" fmla="*/ 698639 h 237"/>
                <a:gd name="T46" fmla="*/ 624848 w 257"/>
                <a:gd name="T47" fmla="*/ 649483 h 237"/>
                <a:gd name="T48" fmla="*/ 542163 w 257"/>
                <a:gd name="T49" fmla="*/ 596273 h 237"/>
                <a:gd name="T50" fmla="*/ 464169 w 257"/>
                <a:gd name="T51" fmla="*/ 542027 h 237"/>
                <a:gd name="T52" fmla="*/ 393615 w 257"/>
                <a:gd name="T53" fmla="*/ 480715 h 237"/>
                <a:gd name="T54" fmla="*/ 335738 w 257"/>
                <a:gd name="T55" fmla="*/ 411975 h 237"/>
                <a:gd name="T56" fmla="*/ 276984 w 257"/>
                <a:gd name="T57" fmla="*/ 337662 h 237"/>
                <a:gd name="T58" fmla="*/ 211900 w 257"/>
                <a:gd name="T59" fmla="*/ 265779 h 237"/>
                <a:gd name="T60" fmla="*/ 148545 w 257"/>
                <a:gd name="T61" fmla="*/ 181113 h 237"/>
                <a:gd name="T62" fmla="*/ 77846 w 257"/>
                <a:gd name="T63" fmla="*/ 91980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9" name="Freeform 39">
              <a:extLst>
                <a:ext uri="{FF2B5EF4-FFF2-40B4-BE49-F238E27FC236}">
                  <a16:creationId xmlns:a16="http://schemas.microsoft.com/office/drawing/2014/main" id="{78158647-1197-1B46-A931-B01544331545}"/>
                </a:ext>
              </a:extLst>
            </p:cNvPr>
            <p:cNvSpPr>
              <a:spLocks/>
            </p:cNvSpPr>
            <p:nvPr userDrawn="1"/>
          </p:nvSpPr>
          <p:spPr bwMode="ltGray">
            <a:xfrm rot="9832527" flipV="1">
              <a:off x="1997" y="858"/>
              <a:ext cx="330" cy="278"/>
            </a:xfrm>
            <a:custGeom>
              <a:avLst/>
              <a:gdLst>
                <a:gd name="T0" fmla="*/ 516205 w 124"/>
                <a:gd name="T1" fmla="*/ 0 h 110"/>
                <a:gd name="T2" fmla="*/ 830221 w 124"/>
                <a:gd name="T3" fmla="*/ 454462 h 110"/>
                <a:gd name="T4" fmla="*/ 802584 w 124"/>
                <a:gd name="T5" fmla="*/ 449200 h 110"/>
                <a:gd name="T6" fmla="*/ 716603 w 124"/>
                <a:gd name="T7" fmla="*/ 441158 h 110"/>
                <a:gd name="T8" fmla="*/ 596464 w 124"/>
                <a:gd name="T9" fmla="*/ 424150 h 110"/>
                <a:gd name="T10" fmla="*/ 455757 w 124"/>
                <a:gd name="T11" fmla="*/ 416108 h 110"/>
                <a:gd name="T12" fmla="*/ 301577 w 124"/>
                <a:gd name="T13" fmla="*/ 407535 h 110"/>
                <a:gd name="T14" fmla="*/ 168337 w 124"/>
                <a:gd name="T15" fmla="*/ 413009 h 110"/>
                <a:gd name="T16" fmla="*/ 60350 w 124"/>
                <a:gd name="T17" fmla="*/ 429411 h 110"/>
                <a:gd name="T18" fmla="*/ 0 w 124"/>
                <a:gd name="T19" fmla="*/ 463034 h 110"/>
                <a:gd name="T20" fmla="*/ 27387 w 124"/>
                <a:gd name="T21" fmla="*/ 413009 h 110"/>
                <a:gd name="T22" fmla="*/ 53018 w 124"/>
                <a:gd name="T23" fmla="*/ 374656 h 110"/>
                <a:gd name="T24" fmla="*/ 107591 w 124"/>
                <a:gd name="T25" fmla="*/ 344470 h 110"/>
                <a:gd name="T26" fmla="*/ 168337 w 124"/>
                <a:gd name="T27" fmla="*/ 319387 h 110"/>
                <a:gd name="T28" fmla="*/ 241222 w 124"/>
                <a:gd name="T29" fmla="*/ 303030 h 110"/>
                <a:gd name="T30" fmla="*/ 314772 w 124"/>
                <a:gd name="T31" fmla="*/ 297564 h 110"/>
                <a:gd name="T32" fmla="*/ 395023 w 124"/>
                <a:gd name="T33" fmla="*/ 297564 h 110"/>
                <a:gd name="T34" fmla="*/ 483109 w 124"/>
                <a:gd name="T35" fmla="*/ 311345 h 110"/>
                <a:gd name="T36" fmla="*/ 487761 w 124"/>
                <a:gd name="T37" fmla="*/ 297564 h 110"/>
                <a:gd name="T38" fmla="*/ 467916 w 124"/>
                <a:gd name="T39" fmla="*/ 236318 h 110"/>
                <a:gd name="T40" fmla="*/ 447994 w 124"/>
                <a:gd name="T41" fmla="*/ 159997 h 110"/>
                <a:gd name="T42" fmla="*/ 434799 w 124"/>
                <a:gd name="T43" fmla="*/ 126376 h 110"/>
                <a:gd name="T44" fmla="*/ 422751 w 124"/>
                <a:gd name="T45" fmla="*/ 126376 h 110"/>
                <a:gd name="T46" fmla="*/ 407561 w 124"/>
                <a:gd name="T47" fmla="*/ 121163 h 110"/>
                <a:gd name="T48" fmla="*/ 395023 w 124"/>
                <a:gd name="T49" fmla="*/ 110025 h 110"/>
                <a:gd name="T50" fmla="*/ 382984 w 124"/>
                <a:gd name="T51" fmla="*/ 96931 h 110"/>
                <a:gd name="T52" fmla="*/ 382984 w 124"/>
                <a:gd name="T53" fmla="*/ 79710 h 110"/>
                <a:gd name="T54" fmla="*/ 395023 w 124"/>
                <a:gd name="T55" fmla="*/ 57854 h 110"/>
                <a:gd name="T56" fmla="*/ 442280 w 124"/>
                <a:gd name="T57" fmla="*/ 33610 h 110"/>
                <a:gd name="T58" fmla="*/ 516205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0" name="Freeform 40">
              <a:extLst>
                <a:ext uri="{FF2B5EF4-FFF2-40B4-BE49-F238E27FC236}">
                  <a16:creationId xmlns:a16="http://schemas.microsoft.com/office/drawing/2014/main" id="{EB96D55D-7AA3-7847-B222-0793A6189E70}"/>
                </a:ext>
              </a:extLst>
            </p:cNvPr>
            <p:cNvSpPr>
              <a:spLocks/>
            </p:cNvSpPr>
            <p:nvPr userDrawn="1"/>
          </p:nvSpPr>
          <p:spPr bwMode="ltGray">
            <a:xfrm rot="9832527" flipV="1">
              <a:off x="2224" y="808"/>
              <a:ext cx="123" cy="233"/>
            </a:xfrm>
            <a:custGeom>
              <a:avLst/>
              <a:gdLst>
                <a:gd name="T0" fmla="*/ 217047 w 46"/>
                <a:gd name="T1" fmla="*/ 0 h 94"/>
                <a:gd name="T2" fmla="*/ 138891 w 46"/>
                <a:gd name="T3" fmla="*/ 134082 h 94"/>
                <a:gd name="T4" fmla="*/ 104595 w 46"/>
                <a:gd name="T5" fmla="*/ 219625 h 94"/>
                <a:gd name="T6" fmla="*/ 76431 w 46"/>
                <a:gd name="T7" fmla="*/ 279493 h 94"/>
                <a:gd name="T8" fmla="*/ 0 w 46"/>
                <a:gd name="T9" fmla="*/ 332352 h 94"/>
                <a:gd name="T10" fmla="*/ 84046 w 46"/>
                <a:gd name="T11" fmla="*/ 310559 h 94"/>
                <a:gd name="T12" fmla="*/ 162258 w 46"/>
                <a:gd name="T13" fmla="*/ 282294 h 94"/>
                <a:gd name="T14" fmla="*/ 224732 w 46"/>
                <a:gd name="T15" fmla="*/ 243748 h 94"/>
                <a:gd name="T16" fmla="*/ 279678 w 46"/>
                <a:gd name="T17" fmla="*/ 201367 h 94"/>
                <a:gd name="T18" fmla="*/ 313575 w 46"/>
                <a:gd name="T19" fmla="*/ 155156 h 94"/>
                <a:gd name="T20" fmla="*/ 321642 w 46"/>
                <a:gd name="T21" fmla="*/ 105279 h 94"/>
                <a:gd name="T22" fmla="*/ 292414 w 46"/>
                <a:gd name="T23" fmla="*/ 52846 h 94"/>
                <a:gd name="T24" fmla="*/ 217047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1" name="Freeform 41">
              <a:extLst>
                <a:ext uri="{FF2B5EF4-FFF2-40B4-BE49-F238E27FC236}">
                  <a16:creationId xmlns:a16="http://schemas.microsoft.com/office/drawing/2014/main" id="{4EACBD9D-27F7-154C-8AF3-95A7DF09FA78}"/>
                </a:ext>
              </a:extLst>
            </p:cNvPr>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2" name="Freeform 42">
              <a:extLst>
                <a:ext uri="{FF2B5EF4-FFF2-40B4-BE49-F238E27FC236}">
                  <a16:creationId xmlns:a16="http://schemas.microsoft.com/office/drawing/2014/main" id="{8FF6D43C-8E12-B846-BF29-8F83C638EF13}"/>
                </a:ext>
              </a:extLst>
            </p:cNvPr>
            <p:cNvSpPr>
              <a:spLocks/>
            </p:cNvSpPr>
            <p:nvPr userDrawn="1"/>
          </p:nvSpPr>
          <p:spPr bwMode="ltGray">
            <a:xfrm rot="9832527" flipV="1">
              <a:off x="2173" y="1238"/>
              <a:ext cx="393" cy="2300"/>
            </a:xfrm>
            <a:custGeom>
              <a:avLst/>
              <a:gdLst>
                <a:gd name="T0" fmla="*/ 0 w 149"/>
                <a:gd name="T1" fmla="*/ 0 h 704"/>
                <a:gd name="T2" fmla="*/ 37414 w 149"/>
                <a:gd name="T3" fmla="*/ 257937 h 704"/>
                <a:gd name="T4" fmla="*/ 98683 w 149"/>
                <a:gd name="T5" fmla="*/ 595948 h 704"/>
                <a:gd name="T6" fmla="*/ 173128 w 149"/>
                <a:gd name="T7" fmla="*/ 1012794 h 704"/>
                <a:gd name="T8" fmla="*/ 253124 w 149"/>
                <a:gd name="T9" fmla="*/ 1568397 h 704"/>
                <a:gd name="T10" fmla="*/ 358967 w 149"/>
                <a:gd name="T11" fmla="*/ 2244793 h 704"/>
                <a:gd name="T12" fmla="*/ 452127 w 149"/>
                <a:gd name="T13" fmla="*/ 2971953 h 704"/>
                <a:gd name="T14" fmla="*/ 543413 w 149"/>
                <a:gd name="T15" fmla="*/ 3818454 h 704"/>
                <a:gd name="T16" fmla="*/ 618221 w 149"/>
                <a:gd name="T17" fmla="*/ 4790903 h 704"/>
                <a:gd name="T18" fmla="*/ 690883 w 149"/>
                <a:gd name="T19" fmla="*/ 5816004 h 704"/>
                <a:gd name="T20" fmla="*/ 742427 w 149"/>
                <a:gd name="T21" fmla="*/ 6995489 h 704"/>
                <a:gd name="T22" fmla="*/ 765656 w 149"/>
                <a:gd name="T23" fmla="*/ 8306430 h 704"/>
                <a:gd name="T24" fmla="*/ 778048 w 149"/>
                <a:gd name="T25" fmla="*/ 9669755 h 704"/>
                <a:gd name="T26" fmla="*/ 742427 w 149"/>
                <a:gd name="T27" fmla="*/ 11199099 h 704"/>
                <a:gd name="T28" fmla="*/ 672339 w 149"/>
                <a:gd name="T29" fmla="*/ 12811813 h 704"/>
                <a:gd name="T30" fmla="*/ 569362 w 149"/>
                <a:gd name="T31" fmla="*/ 14495636 h 704"/>
                <a:gd name="T32" fmla="*/ 414858 w 149"/>
                <a:gd name="T33" fmla="*/ 16367091 h 704"/>
                <a:gd name="T34" fmla="*/ 241402 w 149"/>
                <a:gd name="T35" fmla="*/ 18480876 h 704"/>
                <a:gd name="T36" fmla="*/ 128680 w 149"/>
                <a:gd name="T37" fmla="*/ 20443462 h 704"/>
                <a:gd name="T38" fmla="*/ 61268 w 149"/>
                <a:gd name="T39" fmla="*/ 22258632 h 704"/>
                <a:gd name="T40" fmla="*/ 37414 w 149"/>
                <a:gd name="T41" fmla="*/ 23998736 h 704"/>
                <a:gd name="T42" fmla="*/ 37414 w 149"/>
                <a:gd name="T43" fmla="*/ 25659747 h 704"/>
                <a:gd name="T44" fmla="*/ 48787 w 149"/>
                <a:gd name="T45" fmla="*/ 27177235 h 704"/>
                <a:gd name="T46" fmla="*/ 74828 w 149"/>
                <a:gd name="T47" fmla="*/ 28539579 h 704"/>
                <a:gd name="T48" fmla="*/ 86829 w 149"/>
                <a:gd name="T49" fmla="*/ 29851533 h 704"/>
                <a:gd name="T50" fmla="*/ 253124 w 149"/>
                <a:gd name="T51" fmla="*/ 29175288 h 704"/>
                <a:gd name="T52" fmla="*/ 241402 w 149"/>
                <a:gd name="T53" fmla="*/ 28837276 h 704"/>
                <a:gd name="T54" fmla="*/ 222871 w 149"/>
                <a:gd name="T55" fmla="*/ 27852477 h 704"/>
                <a:gd name="T56" fmla="*/ 203363 w 149"/>
                <a:gd name="T57" fmla="*/ 26374750 h 704"/>
                <a:gd name="T58" fmla="*/ 215865 w 149"/>
                <a:gd name="T59" fmla="*/ 24388001 h 704"/>
                <a:gd name="T60" fmla="*/ 253124 w 149"/>
                <a:gd name="T61" fmla="*/ 22012999 h 704"/>
                <a:gd name="T62" fmla="*/ 358967 w 149"/>
                <a:gd name="T63" fmla="*/ 19298986 h 704"/>
                <a:gd name="T64" fmla="*/ 531948 w 149"/>
                <a:gd name="T65" fmla="*/ 16367091 h 704"/>
                <a:gd name="T66" fmla="*/ 796672 w 149"/>
                <a:gd name="T67" fmla="*/ 13276404 h 704"/>
                <a:gd name="T68" fmla="*/ 882873 w 149"/>
                <a:gd name="T69" fmla="*/ 11838907 h 704"/>
                <a:gd name="T70" fmla="*/ 920912 w 149"/>
                <a:gd name="T71" fmla="*/ 9967442 h 704"/>
                <a:gd name="T72" fmla="*/ 889887 w 149"/>
                <a:gd name="T73" fmla="*/ 7798323 h 704"/>
                <a:gd name="T74" fmla="*/ 810709 w 149"/>
                <a:gd name="T75" fmla="*/ 5684646 h 704"/>
                <a:gd name="T76" fmla="*/ 672339 w 149"/>
                <a:gd name="T77" fmla="*/ 3606648 h 704"/>
                <a:gd name="T78" fmla="*/ 501067 w 149"/>
                <a:gd name="T79" fmla="*/ 1867695 h 704"/>
                <a:gd name="T80" fmla="*/ 271756 w 149"/>
                <a:gd name="T81" fmla="*/ 595948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23" name="Freeform 43">
              <a:extLst>
                <a:ext uri="{FF2B5EF4-FFF2-40B4-BE49-F238E27FC236}">
                  <a16:creationId xmlns:a16="http://schemas.microsoft.com/office/drawing/2014/main" id="{B9951E09-3817-EE4B-9137-8923ACE25650}"/>
                </a:ext>
              </a:extLst>
            </p:cNvPr>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78895" name="Rectangle 47"/>
          <p:cNvSpPr>
            <a:spLocks noGrp="1" noChangeArrowheads="1"/>
          </p:cNvSpPr>
          <p:nvPr>
            <p:ph type="ctrTitle"/>
          </p:nvPr>
        </p:nvSpPr>
        <p:spPr>
          <a:xfrm>
            <a:off x="3274485" y="596900"/>
            <a:ext cx="8257116" cy="3581400"/>
          </a:xfrm>
        </p:spPr>
        <p:txBody>
          <a:bodyPr/>
          <a:lstStyle>
            <a:lvl1pPr>
              <a:defRPr sz="5200" b="1"/>
            </a:lvl1pPr>
          </a:lstStyle>
          <a:p>
            <a:r>
              <a:rPr lang="zh-CN" altLang="en-US"/>
              <a:t>单击此处编辑母版标题样式</a:t>
            </a:r>
          </a:p>
        </p:txBody>
      </p:sp>
      <p:sp>
        <p:nvSpPr>
          <p:cNvPr id="78896" name="Rectangle 48"/>
          <p:cNvSpPr>
            <a:spLocks noGrp="1" noChangeArrowheads="1"/>
          </p:cNvSpPr>
          <p:nvPr>
            <p:ph type="subTitle" idx="1"/>
          </p:nvPr>
        </p:nvSpPr>
        <p:spPr>
          <a:xfrm>
            <a:off x="3318933" y="4279900"/>
            <a:ext cx="8195733" cy="1485900"/>
          </a:xfrm>
        </p:spPr>
        <p:txBody>
          <a:bodyPr/>
          <a:lstStyle>
            <a:lvl1pPr marL="0" indent="0" algn="ctr">
              <a:buFontTx/>
              <a:buNone/>
              <a:defRPr b="1">
                <a:effectLst>
                  <a:outerShdw blurRad="38100" dist="38100" dir="2700000" algn="tl">
                    <a:srgbClr val="C0C0C0"/>
                  </a:outerShdw>
                </a:effectLst>
              </a:defRPr>
            </a:lvl1pPr>
          </a:lstStyle>
          <a:p>
            <a:r>
              <a:rPr lang="zh-CN" altLang="en-US"/>
              <a:t>单击此处编辑母版副标题样式</a:t>
            </a:r>
          </a:p>
        </p:txBody>
      </p:sp>
      <p:sp>
        <p:nvSpPr>
          <p:cNvPr id="46" name="Rectangle 44">
            <a:extLst>
              <a:ext uri="{FF2B5EF4-FFF2-40B4-BE49-F238E27FC236}">
                <a16:creationId xmlns:a16="http://schemas.microsoft.com/office/drawing/2014/main" id="{8E456EF7-DC72-9648-9C92-A44CEAFCEF25}"/>
              </a:ext>
            </a:extLst>
          </p:cNvPr>
          <p:cNvSpPr>
            <a:spLocks noGrp="1" noChangeArrowheads="1"/>
          </p:cNvSpPr>
          <p:nvPr>
            <p:ph type="dt" sz="half" idx="10"/>
          </p:nvPr>
        </p:nvSpPr>
        <p:spPr>
          <a:xfrm>
            <a:off x="609600" y="6248400"/>
            <a:ext cx="2844800" cy="457200"/>
          </a:xfrm>
        </p:spPr>
        <p:txBody>
          <a:bodyPr/>
          <a:lstStyle>
            <a:lvl1pPr>
              <a:defRPr/>
            </a:lvl1pPr>
          </a:lstStyle>
          <a:p>
            <a:pPr>
              <a:defRPr/>
            </a:pPr>
            <a:endParaRPr lang="en-US" altLang="zh-CN"/>
          </a:p>
        </p:txBody>
      </p:sp>
      <p:sp>
        <p:nvSpPr>
          <p:cNvPr id="47" name="Rectangle 45">
            <a:extLst>
              <a:ext uri="{FF2B5EF4-FFF2-40B4-BE49-F238E27FC236}">
                <a16:creationId xmlns:a16="http://schemas.microsoft.com/office/drawing/2014/main" id="{9AED6E1B-F097-974A-9C80-5A790E58C6BC}"/>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8" name="Rectangle 46">
            <a:extLst>
              <a:ext uri="{FF2B5EF4-FFF2-40B4-BE49-F238E27FC236}">
                <a16:creationId xmlns:a16="http://schemas.microsoft.com/office/drawing/2014/main" id="{DE0E2601-1E25-3745-8917-8936B589DB4B}"/>
              </a:ext>
            </a:extLst>
          </p:cNvPr>
          <p:cNvSpPr>
            <a:spLocks noGrp="1" noChangeArrowheads="1"/>
          </p:cNvSpPr>
          <p:nvPr>
            <p:ph type="sldNum" sz="quarter" idx="12"/>
          </p:nvPr>
        </p:nvSpPr>
        <p:spPr/>
        <p:txBody>
          <a:bodyPr/>
          <a:lstStyle>
            <a:lvl1pPr>
              <a:defRPr/>
            </a:lvl1pPr>
          </a:lstStyle>
          <a:p>
            <a:pPr>
              <a:defRPr/>
            </a:pPr>
            <a:fld id="{03FE8869-079B-1C49-9F8F-449B14C40BBD}" type="slidenum">
              <a:rPr lang="en-US" altLang="zh-CN"/>
              <a:pPr>
                <a:defRPr/>
              </a:pPr>
              <a:t>‹#›</a:t>
            </a:fld>
            <a:endParaRPr lang="en-US" altLang="zh-CN"/>
          </a:p>
        </p:txBody>
      </p:sp>
    </p:spTree>
    <p:extLst>
      <p:ext uri="{BB962C8B-B14F-4D97-AF65-F5344CB8AC3E}">
        <p14:creationId xmlns:p14="http://schemas.microsoft.com/office/powerpoint/2010/main" val="72064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74FAF342-679A-1E43-B109-AC1507FDB1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62F092E7-0DD6-B143-B59F-72EE03B9D3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CF73EE77-2604-6D4A-B147-2D9DF0B5E434}"/>
              </a:ext>
            </a:extLst>
          </p:cNvPr>
          <p:cNvSpPr>
            <a:spLocks noGrp="1" noChangeArrowheads="1"/>
          </p:cNvSpPr>
          <p:nvPr>
            <p:ph type="sldNum" sz="quarter" idx="12"/>
          </p:nvPr>
        </p:nvSpPr>
        <p:spPr>
          <a:ln/>
        </p:spPr>
        <p:txBody>
          <a:bodyPr/>
          <a:lstStyle>
            <a:lvl1pPr>
              <a:defRPr/>
            </a:lvl1pPr>
          </a:lstStyle>
          <a:p>
            <a:pPr>
              <a:defRPr/>
            </a:pPr>
            <a:fld id="{3466170F-0D1E-9842-A52E-147DCBF07C1C}" type="slidenum">
              <a:rPr lang="en-US" altLang="zh-CN"/>
              <a:pPr>
                <a:defRPr/>
              </a:pPr>
              <a:t>‹#›</a:t>
            </a:fld>
            <a:endParaRPr lang="en-US" altLang="zh-CN"/>
          </a:p>
        </p:txBody>
      </p:sp>
    </p:spTree>
    <p:extLst>
      <p:ext uri="{BB962C8B-B14F-4D97-AF65-F5344CB8AC3E}">
        <p14:creationId xmlns:p14="http://schemas.microsoft.com/office/powerpoint/2010/main" val="357436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0218" y="838200"/>
            <a:ext cx="2772833"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838200"/>
            <a:ext cx="811741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710F62F8-1904-C24A-8F95-6598B851B4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179D9FE8-BBEE-E547-84C6-52F2C1C854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31DC731D-0FA9-1243-8A8D-E226DBA6C13A}"/>
              </a:ext>
            </a:extLst>
          </p:cNvPr>
          <p:cNvSpPr>
            <a:spLocks noGrp="1" noChangeArrowheads="1"/>
          </p:cNvSpPr>
          <p:nvPr>
            <p:ph type="sldNum" sz="quarter" idx="12"/>
          </p:nvPr>
        </p:nvSpPr>
        <p:spPr>
          <a:ln/>
        </p:spPr>
        <p:txBody>
          <a:bodyPr/>
          <a:lstStyle>
            <a:lvl1pPr>
              <a:defRPr/>
            </a:lvl1pPr>
          </a:lstStyle>
          <a:p>
            <a:pPr>
              <a:defRPr/>
            </a:pPr>
            <a:fld id="{87575EDC-276C-0F43-9C72-E7181EA21183}" type="slidenum">
              <a:rPr lang="en-US" altLang="zh-CN"/>
              <a:pPr>
                <a:defRPr/>
              </a:pPr>
              <a:t>‹#›</a:t>
            </a:fld>
            <a:endParaRPr lang="en-US" altLang="zh-CN"/>
          </a:p>
        </p:txBody>
      </p:sp>
    </p:spTree>
    <p:extLst>
      <p:ext uri="{BB962C8B-B14F-4D97-AF65-F5344CB8AC3E}">
        <p14:creationId xmlns:p14="http://schemas.microsoft.com/office/powerpoint/2010/main" val="7010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10972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3903663"/>
            <a:ext cx="10972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a:extLst>
              <a:ext uri="{FF2B5EF4-FFF2-40B4-BE49-F238E27FC236}">
                <a16:creationId xmlns:a16="http://schemas.microsoft.com/office/drawing/2014/main" id="{51AB3B26-29D9-8648-96E1-D017100F89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406A2EE9-FA76-3140-8649-CC4C523409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EC4CA84C-F76C-4F44-B623-7C97C127B799}"/>
              </a:ext>
            </a:extLst>
          </p:cNvPr>
          <p:cNvSpPr>
            <a:spLocks noGrp="1" noChangeArrowheads="1"/>
          </p:cNvSpPr>
          <p:nvPr>
            <p:ph type="sldNum" sz="quarter" idx="12"/>
          </p:nvPr>
        </p:nvSpPr>
        <p:spPr>
          <a:ln/>
        </p:spPr>
        <p:txBody>
          <a:bodyPr/>
          <a:lstStyle>
            <a:lvl1pPr>
              <a:defRPr/>
            </a:lvl1pPr>
          </a:lstStyle>
          <a:p>
            <a:pPr>
              <a:defRPr/>
            </a:pPr>
            <a:fld id="{4A6CA37E-60BE-4B4D-822E-5E85BF14F8C1}" type="slidenum">
              <a:rPr lang="en-US" altLang="zh-CN"/>
              <a:pPr>
                <a:defRPr/>
              </a:pPr>
              <a:t>‹#›</a:t>
            </a:fld>
            <a:endParaRPr lang="en-US" altLang="zh-CN"/>
          </a:p>
        </p:txBody>
      </p:sp>
    </p:spTree>
    <p:extLst>
      <p:ext uri="{BB962C8B-B14F-4D97-AF65-F5344CB8AC3E}">
        <p14:creationId xmlns:p14="http://schemas.microsoft.com/office/powerpoint/2010/main" val="335360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609600" y="3903663"/>
            <a:ext cx="10972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BC6541EA-D168-BF45-9194-92B3F4E9450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C2A302D5-2103-A641-BB22-68A8D7236D2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9C06F00E-57E3-FF4E-B3B9-3871539EB9D8}"/>
              </a:ext>
            </a:extLst>
          </p:cNvPr>
          <p:cNvSpPr>
            <a:spLocks noGrp="1" noChangeArrowheads="1"/>
          </p:cNvSpPr>
          <p:nvPr>
            <p:ph type="sldNum" sz="quarter" idx="12"/>
          </p:nvPr>
        </p:nvSpPr>
        <p:spPr>
          <a:ln/>
        </p:spPr>
        <p:txBody>
          <a:bodyPr/>
          <a:lstStyle>
            <a:lvl1pPr>
              <a:defRPr/>
            </a:lvl1pPr>
          </a:lstStyle>
          <a:p>
            <a:pPr>
              <a:defRPr/>
            </a:pPr>
            <a:fld id="{30DC74CB-231C-D641-A016-906675877C4C}" type="slidenum">
              <a:rPr lang="en-US" altLang="zh-CN"/>
              <a:pPr>
                <a:defRPr/>
              </a:pPr>
              <a:t>‹#›</a:t>
            </a:fld>
            <a:endParaRPr lang="en-US" altLang="zh-CN"/>
          </a:p>
        </p:txBody>
      </p:sp>
    </p:spTree>
    <p:extLst>
      <p:ext uri="{BB962C8B-B14F-4D97-AF65-F5344CB8AC3E}">
        <p14:creationId xmlns:p14="http://schemas.microsoft.com/office/powerpoint/2010/main" val="2467867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D149E842-681F-0246-9B63-8C87301085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B4229555-4337-2B42-B30D-2DB8C0A5BF8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FB3E61B4-37CD-EB4C-A75D-5794C037E121}"/>
              </a:ext>
            </a:extLst>
          </p:cNvPr>
          <p:cNvSpPr>
            <a:spLocks noGrp="1" noChangeArrowheads="1"/>
          </p:cNvSpPr>
          <p:nvPr>
            <p:ph type="sldNum" sz="quarter" idx="12"/>
          </p:nvPr>
        </p:nvSpPr>
        <p:spPr>
          <a:ln/>
        </p:spPr>
        <p:txBody>
          <a:bodyPr/>
          <a:lstStyle>
            <a:lvl1pPr>
              <a:defRPr/>
            </a:lvl1pPr>
          </a:lstStyle>
          <a:p>
            <a:pPr>
              <a:defRPr/>
            </a:pPr>
            <a:fld id="{55925EEE-4261-A348-806B-D498545646B7}" type="slidenum">
              <a:rPr lang="en-US" altLang="zh-CN"/>
              <a:pPr>
                <a:defRPr/>
              </a:pPr>
              <a:t>‹#›</a:t>
            </a:fld>
            <a:endParaRPr lang="en-US" altLang="zh-CN"/>
          </a:p>
        </p:txBody>
      </p:sp>
    </p:spTree>
    <p:extLst>
      <p:ext uri="{BB962C8B-B14F-4D97-AF65-F5344CB8AC3E}">
        <p14:creationId xmlns:p14="http://schemas.microsoft.com/office/powerpoint/2010/main" val="781036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9FB19356-6092-1F4B-A0F9-53E0EBBD533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AA2080EC-7A56-3D49-AD13-2163591EF8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FB7EC696-DBA5-2F4F-8C2E-743DDDF45B35}"/>
              </a:ext>
            </a:extLst>
          </p:cNvPr>
          <p:cNvSpPr>
            <a:spLocks noGrp="1" noChangeArrowheads="1"/>
          </p:cNvSpPr>
          <p:nvPr>
            <p:ph type="sldNum" sz="quarter" idx="12"/>
          </p:nvPr>
        </p:nvSpPr>
        <p:spPr>
          <a:ln/>
        </p:spPr>
        <p:txBody>
          <a:bodyPr/>
          <a:lstStyle>
            <a:lvl1pPr>
              <a:defRPr/>
            </a:lvl1pPr>
          </a:lstStyle>
          <a:p>
            <a:pPr>
              <a:defRPr/>
            </a:pPr>
            <a:fld id="{CC68A565-9BD1-A64D-9A44-3BAFB52E2A53}" type="slidenum">
              <a:rPr lang="en-US" altLang="zh-CN"/>
              <a:pPr>
                <a:defRPr/>
              </a:pPr>
              <a:t>‹#›</a:t>
            </a:fld>
            <a:endParaRPr lang="en-US" altLang="zh-CN"/>
          </a:p>
        </p:txBody>
      </p:sp>
    </p:spTree>
    <p:extLst>
      <p:ext uri="{BB962C8B-B14F-4D97-AF65-F5344CB8AC3E}">
        <p14:creationId xmlns:p14="http://schemas.microsoft.com/office/powerpoint/2010/main" val="565159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54D1E06-1B87-6E48-A5ED-FD95142874E8}"/>
              </a:ext>
            </a:extLst>
          </p:cNvPr>
          <p:cNvSpPr>
            <a:spLocks noGrp="1" noChangeArrowheads="1"/>
          </p:cNvSpPr>
          <p:nvPr>
            <p:ph type="dt" sz="half" idx="10"/>
          </p:nvPr>
        </p:nvSpPr>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id="{80B2E2EE-00FA-ED43-A3AE-9EA858DA5701}"/>
              </a:ext>
            </a:extLst>
          </p:cNvPr>
          <p:cNvSpPr>
            <a:spLocks noGrp="1" noChangeArrowheads="1"/>
          </p:cNvSpPr>
          <p:nvPr>
            <p:ph type="ftr" sz="quarter" idx="11"/>
          </p:nvPr>
        </p:nvSpPr>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id="{5E623EA1-F39A-A246-BEE4-816370B94F35}"/>
              </a:ext>
            </a:extLst>
          </p:cNvPr>
          <p:cNvSpPr>
            <a:spLocks noGrp="1" noChangeArrowheads="1"/>
          </p:cNvSpPr>
          <p:nvPr>
            <p:ph type="sldNum" sz="quarter" idx="12"/>
          </p:nvPr>
        </p:nvSpPr>
        <p:spPr/>
        <p:txBody>
          <a:bodyPr/>
          <a:lstStyle>
            <a:lvl1pPr>
              <a:defRPr/>
            </a:lvl1pPr>
          </a:lstStyle>
          <a:p>
            <a:pPr>
              <a:defRPr/>
            </a:pPr>
            <a:fld id="{FB5FD1CD-ED2B-0B49-8799-E5CEE19F47B4}" type="slidenum">
              <a:rPr lang="en-US" altLang="zh-CN"/>
              <a:pPr>
                <a:defRPr/>
              </a:pPr>
              <a:t>‹#›</a:t>
            </a:fld>
            <a:endParaRPr lang="en-US" altLang="zh-CN"/>
          </a:p>
        </p:txBody>
      </p:sp>
    </p:spTree>
    <p:extLst>
      <p:ext uri="{BB962C8B-B14F-4D97-AF65-F5344CB8AC3E}">
        <p14:creationId xmlns:p14="http://schemas.microsoft.com/office/powerpoint/2010/main" val="135698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BC1FF484-EB9D-2940-BF06-65DA628DDE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A813BC3C-D9A8-794F-8AAE-B76C4451C3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C61E1598-4121-B34A-BBB7-834E00A60E56}"/>
              </a:ext>
            </a:extLst>
          </p:cNvPr>
          <p:cNvSpPr>
            <a:spLocks noGrp="1" noChangeArrowheads="1"/>
          </p:cNvSpPr>
          <p:nvPr>
            <p:ph type="sldNum" sz="quarter" idx="12"/>
          </p:nvPr>
        </p:nvSpPr>
        <p:spPr>
          <a:ln/>
        </p:spPr>
        <p:txBody>
          <a:bodyPr/>
          <a:lstStyle>
            <a:lvl1pPr>
              <a:defRPr/>
            </a:lvl1pPr>
          </a:lstStyle>
          <a:p>
            <a:pPr>
              <a:defRPr/>
            </a:pPr>
            <a:fld id="{3FA060D4-9D48-1446-AE0C-125A59ADA15B}" type="slidenum">
              <a:rPr lang="en-US" altLang="zh-CN"/>
              <a:pPr>
                <a:defRPr/>
              </a:pPr>
              <a:t>‹#›</a:t>
            </a:fld>
            <a:endParaRPr lang="en-US" altLang="zh-CN"/>
          </a:p>
        </p:txBody>
      </p:sp>
    </p:spTree>
    <p:extLst>
      <p:ext uri="{BB962C8B-B14F-4D97-AF65-F5344CB8AC3E}">
        <p14:creationId xmlns:p14="http://schemas.microsoft.com/office/powerpoint/2010/main" val="1907245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7">
            <a:extLst>
              <a:ext uri="{FF2B5EF4-FFF2-40B4-BE49-F238E27FC236}">
                <a16:creationId xmlns:a16="http://schemas.microsoft.com/office/drawing/2014/main" id="{24A22259-2296-E041-8419-A114EBFB9E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D8D08D78-C09D-304F-97DB-7A80A52B5D1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96E6B3DA-460C-F04A-9641-E6C68573A742}"/>
              </a:ext>
            </a:extLst>
          </p:cNvPr>
          <p:cNvSpPr>
            <a:spLocks noGrp="1" noChangeArrowheads="1"/>
          </p:cNvSpPr>
          <p:nvPr>
            <p:ph type="sldNum" sz="quarter" idx="12"/>
          </p:nvPr>
        </p:nvSpPr>
        <p:spPr>
          <a:ln/>
        </p:spPr>
        <p:txBody>
          <a:bodyPr/>
          <a:lstStyle>
            <a:lvl1pPr>
              <a:defRPr/>
            </a:lvl1pPr>
          </a:lstStyle>
          <a:p>
            <a:pPr>
              <a:defRPr/>
            </a:pPr>
            <a:fld id="{04AC5E12-59FA-0F46-AFC9-D1FBB9EBE5C5}" type="slidenum">
              <a:rPr lang="en-US" altLang="zh-CN"/>
              <a:pPr>
                <a:defRPr/>
              </a:pPr>
              <a:t>‹#›</a:t>
            </a:fld>
            <a:endParaRPr lang="en-US" altLang="zh-CN"/>
          </a:p>
        </p:txBody>
      </p:sp>
    </p:spTree>
    <p:extLst>
      <p:ext uri="{BB962C8B-B14F-4D97-AF65-F5344CB8AC3E}">
        <p14:creationId xmlns:p14="http://schemas.microsoft.com/office/powerpoint/2010/main" val="248728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a:extLst>
              <a:ext uri="{FF2B5EF4-FFF2-40B4-BE49-F238E27FC236}">
                <a16:creationId xmlns:a16="http://schemas.microsoft.com/office/drawing/2014/main" id="{44A84229-B995-E24C-97A4-BB9209FDE6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9DC73810-4CC3-534A-B216-5902815E05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3157FE73-6B22-C842-9817-338177D1F028}"/>
              </a:ext>
            </a:extLst>
          </p:cNvPr>
          <p:cNvSpPr>
            <a:spLocks noGrp="1" noChangeArrowheads="1"/>
          </p:cNvSpPr>
          <p:nvPr>
            <p:ph type="sldNum" sz="quarter" idx="12"/>
          </p:nvPr>
        </p:nvSpPr>
        <p:spPr>
          <a:ln/>
        </p:spPr>
        <p:txBody>
          <a:bodyPr/>
          <a:lstStyle>
            <a:lvl1pPr>
              <a:defRPr/>
            </a:lvl1pPr>
          </a:lstStyle>
          <a:p>
            <a:pPr>
              <a:defRPr/>
            </a:pPr>
            <a:fld id="{B48A61BC-5666-FC4A-9487-AC095E27AD90}" type="slidenum">
              <a:rPr lang="en-US" altLang="zh-CN"/>
              <a:pPr>
                <a:defRPr/>
              </a:pPr>
              <a:t>‹#›</a:t>
            </a:fld>
            <a:endParaRPr lang="en-US" altLang="zh-CN"/>
          </a:p>
        </p:txBody>
      </p:sp>
    </p:spTree>
    <p:extLst>
      <p:ext uri="{BB962C8B-B14F-4D97-AF65-F5344CB8AC3E}">
        <p14:creationId xmlns:p14="http://schemas.microsoft.com/office/powerpoint/2010/main" val="259115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a:extLst>
              <a:ext uri="{FF2B5EF4-FFF2-40B4-BE49-F238E27FC236}">
                <a16:creationId xmlns:a16="http://schemas.microsoft.com/office/drawing/2014/main" id="{4C17DAAB-9217-1447-A9C6-D0213025BE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8">
            <a:extLst>
              <a:ext uri="{FF2B5EF4-FFF2-40B4-BE49-F238E27FC236}">
                <a16:creationId xmlns:a16="http://schemas.microsoft.com/office/drawing/2014/main" id="{9FC1567C-A122-AD42-8894-83893D6A1D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9">
            <a:extLst>
              <a:ext uri="{FF2B5EF4-FFF2-40B4-BE49-F238E27FC236}">
                <a16:creationId xmlns:a16="http://schemas.microsoft.com/office/drawing/2014/main" id="{9262954A-EAC5-2A4C-84C9-954BB42A8233}"/>
              </a:ext>
            </a:extLst>
          </p:cNvPr>
          <p:cNvSpPr>
            <a:spLocks noGrp="1" noChangeArrowheads="1"/>
          </p:cNvSpPr>
          <p:nvPr>
            <p:ph type="sldNum" sz="quarter" idx="12"/>
          </p:nvPr>
        </p:nvSpPr>
        <p:spPr>
          <a:ln/>
        </p:spPr>
        <p:txBody>
          <a:bodyPr/>
          <a:lstStyle>
            <a:lvl1pPr>
              <a:defRPr/>
            </a:lvl1pPr>
          </a:lstStyle>
          <a:p>
            <a:pPr>
              <a:defRPr/>
            </a:pPr>
            <a:fld id="{2E67306A-1283-BC44-A60C-AF743621F764}" type="slidenum">
              <a:rPr lang="en-US" altLang="zh-CN"/>
              <a:pPr>
                <a:defRPr/>
              </a:pPr>
              <a:t>‹#›</a:t>
            </a:fld>
            <a:endParaRPr lang="en-US" altLang="zh-CN"/>
          </a:p>
        </p:txBody>
      </p:sp>
    </p:spTree>
    <p:extLst>
      <p:ext uri="{BB962C8B-B14F-4D97-AF65-F5344CB8AC3E}">
        <p14:creationId xmlns:p14="http://schemas.microsoft.com/office/powerpoint/2010/main" val="93145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7">
            <a:extLst>
              <a:ext uri="{FF2B5EF4-FFF2-40B4-BE49-F238E27FC236}">
                <a16:creationId xmlns:a16="http://schemas.microsoft.com/office/drawing/2014/main" id="{FA8EC847-1883-0E4F-8124-1F84038C85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48">
            <a:extLst>
              <a:ext uri="{FF2B5EF4-FFF2-40B4-BE49-F238E27FC236}">
                <a16:creationId xmlns:a16="http://schemas.microsoft.com/office/drawing/2014/main" id="{CD23CEB5-3A22-1844-BE93-094949285B3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49">
            <a:extLst>
              <a:ext uri="{FF2B5EF4-FFF2-40B4-BE49-F238E27FC236}">
                <a16:creationId xmlns:a16="http://schemas.microsoft.com/office/drawing/2014/main" id="{3B008C99-B1A8-8041-9D20-1B2AE80B288E}"/>
              </a:ext>
            </a:extLst>
          </p:cNvPr>
          <p:cNvSpPr>
            <a:spLocks noGrp="1" noChangeArrowheads="1"/>
          </p:cNvSpPr>
          <p:nvPr>
            <p:ph type="sldNum" sz="quarter" idx="12"/>
          </p:nvPr>
        </p:nvSpPr>
        <p:spPr>
          <a:ln/>
        </p:spPr>
        <p:txBody>
          <a:bodyPr/>
          <a:lstStyle>
            <a:lvl1pPr>
              <a:defRPr/>
            </a:lvl1pPr>
          </a:lstStyle>
          <a:p>
            <a:pPr>
              <a:defRPr/>
            </a:pPr>
            <a:fld id="{901626C4-BB1D-1043-9EC4-FB2D756ADB04}" type="slidenum">
              <a:rPr lang="en-US" altLang="zh-CN"/>
              <a:pPr>
                <a:defRPr/>
              </a:pPr>
              <a:t>‹#›</a:t>
            </a:fld>
            <a:endParaRPr lang="en-US" altLang="zh-CN"/>
          </a:p>
        </p:txBody>
      </p:sp>
    </p:spTree>
    <p:extLst>
      <p:ext uri="{BB962C8B-B14F-4D97-AF65-F5344CB8AC3E}">
        <p14:creationId xmlns:p14="http://schemas.microsoft.com/office/powerpoint/2010/main" val="172436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ADCEA13B-EAFA-544C-BFE0-D9396F9E7E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8">
            <a:extLst>
              <a:ext uri="{FF2B5EF4-FFF2-40B4-BE49-F238E27FC236}">
                <a16:creationId xmlns:a16="http://schemas.microsoft.com/office/drawing/2014/main" id="{B52F9084-4DE3-6E47-96AE-29E9DCD717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49">
            <a:extLst>
              <a:ext uri="{FF2B5EF4-FFF2-40B4-BE49-F238E27FC236}">
                <a16:creationId xmlns:a16="http://schemas.microsoft.com/office/drawing/2014/main" id="{145B5D15-76DF-C94E-BEE4-6E42F133975A}"/>
              </a:ext>
            </a:extLst>
          </p:cNvPr>
          <p:cNvSpPr>
            <a:spLocks noGrp="1" noChangeArrowheads="1"/>
          </p:cNvSpPr>
          <p:nvPr>
            <p:ph type="sldNum" sz="quarter" idx="12"/>
          </p:nvPr>
        </p:nvSpPr>
        <p:spPr>
          <a:ln/>
        </p:spPr>
        <p:txBody>
          <a:bodyPr/>
          <a:lstStyle>
            <a:lvl1pPr>
              <a:defRPr/>
            </a:lvl1pPr>
          </a:lstStyle>
          <a:p>
            <a:pPr>
              <a:defRPr/>
            </a:pPr>
            <a:fld id="{B625E315-4961-DA4C-AA5D-93E272764C19}" type="slidenum">
              <a:rPr lang="en-US" altLang="zh-CN"/>
              <a:pPr>
                <a:defRPr/>
              </a:pPr>
              <a:t>‹#›</a:t>
            </a:fld>
            <a:endParaRPr lang="en-US" altLang="zh-CN"/>
          </a:p>
        </p:txBody>
      </p:sp>
    </p:spTree>
    <p:extLst>
      <p:ext uri="{BB962C8B-B14F-4D97-AF65-F5344CB8AC3E}">
        <p14:creationId xmlns:p14="http://schemas.microsoft.com/office/powerpoint/2010/main" val="73941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E2386791-2A09-954A-A925-B3B4A657F5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E5AE6D27-A89C-3742-8C05-C9BC1C17F3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A27E5BB6-AEB3-4D4A-92CB-ECDF3C18B2B3}"/>
              </a:ext>
            </a:extLst>
          </p:cNvPr>
          <p:cNvSpPr>
            <a:spLocks noGrp="1" noChangeArrowheads="1"/>
          </p:cNvSpPr>
          <p:nvPr>
            <p:ph type="sldNum" sz="quarter" idx="12"/>
          </p:nvPr>
        </p:nvSpPr>
        <p:spPr>
          <a:ln/>
        </p:spPr>
        <p:txBody>
          <a:bodyPr/>
          <a:lstStyle>
            <a:lvl1pPr>
              <a:defRPr/>
            </a:lvl1pPr>
          </a:lstStyle>
          <a:p>
            <a:pPr>
              <a:defRPr/>
            </a:pPr>
            <a:fld id="{CC331D86-FC06-CE44-9384-287FB08DC9A8}" type="slidenum">
              <a:rPr lang="en-US" altLang="zh-CN"/>
              <a:pPr>
                <a:defRPr/>
              </a:pPr>
              <a:t>‹#›</a:t>
            </a:fld>
            <a:endParaRPr lang="en-US" altLang="zh-CN"/>
          </a:p>
        </p:txBody>
      </p:sp>
    </p:spTree>
    <p:extLst>
      <p:ext uri="{BB962C8B-B14F-4D97-AF65-F5344CB8AC3E}">
        <p14:creationId xmlns:p14="http://schemas.microsoft.com/office/powerpoint/2010/main" val="29781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D2FA911E-EAA1-F541-96AE-08A7BAFC42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7C65EF60-A9D9-A14B-8EF0-38AC4D4873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822B64DC-A291-194C-8C55-D70D8AE357AB}"/>
              </a:ext>
            </a:extLst>
          </p:cNvPr>
          <p:cNvSpPr>
            <a:spLocks noGrp="1" noChangeArrowheads="1"/>
          </p:cNvSpPr>
          <p:nvPr>
            <p:ph type="sldNum" sz="quarter" idx="12"/>
          </p:nvPr>
        </p:nvSpPr>
        <p:spPr>
          <a:ln/>
        </p:spPr>
        <p:txBody>
          <a:bodyPr/>
          <a:lstStyle>
            <a:lvl1pPr>
              <a:defRPr/>
            </a:lvl1pPr>
          </a:lstStyle>
          <a:p>
            <a:pPr>
              <a:defRPr/>
            </a:pPr>
            <a:fld id="{CBC5ECEF-CA54-1241-A544-CF081CF18E0D}" type="slidenum">
              <a:rPr lang="en-US" altLang="zh-CN"/>
              <a:pPr>
                <a:defRPr/>
              </a:pPr>
              <a:t>‹#›</a:t>
            </a:fld>
            <a:endParaRPr lang="en-US" altLang="zh-CN"/>
          </a:p>
        </p:txBody>
      </p:sp>
    </p:spTree>
    <p:extLst>
      <p:ext uri="{BB962C8B-B14F-4D97-AF65-F5344CB8AC3E}">
        <p14:creationId xmlns:p14="http://schemas.microsoft.com/office/powerpoint/2010/main" val="214980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1A45E9B4-5467-8E45-90D1-79B2D4D2FF32}"/>
              </a:ext>
            </a:extLst>
          </p:cNvPr>
          <p:cNvGrpSpPr>
            <a:grpSpLocks/>
          </p:cNvGrpSpPr>
          <p:nvPr/>
        </p:nvGrpSpPr>
        <p:grpSpPr bwMode="auto">
          <a:xfrm>
            <a:off x="-10584" y="1"/>
            <a:ext cx="3778251" cy="6856413"/>
            <a:chOff x="-5" y="0"/>
            <a:chExt cx="1785" cy="4319"/>
          </a:xfrm>
        </p:grpSpPr>
        <p:sp>
          <p:nvSpPr>
            <p:cNvPr id="1032" name="Freeform 3">
              <a:extLst>
                <a:ext uri="{FF2B5EF4-FFF2-40B4-BE49-F238E27FC236}">
                  <a16:creationId xmlns:a16="http://schemas.microsoft.com/office/drawing/2014/main" id="{C51CC68B-3C1E-2C4C-A701-4E7E8F644D5E}"/>
                </a:ext>
              </a:extLst>
            </p:cNvPr>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nvGrpSpPr>
            <p:cNvPr id="1033" name="Group 4">
              <a:extLst>
                <a:ext uri="{FF2B5EF4-FFF2-40B4-BE49-F238E27FC236}">
                  <a16:creationId xmlns:a16="http://schemas.microsoft.com/office/drawing/2014/main" id="{EC68DCD8-ED95-D841-8874-890D54A55AC5}"/>
                </a:ext>
              </a:extLst>
            </p:cNvPr>
            <p:cNvGrpSpPr>
              <a:grpSpLocks/>
            </p:cNvGrpSpPr>
            <p:nvPr/>
          </p:nvGrpSpPr>
          <p:grpSpPr bwMode="auto">
            <a:xfrm rot="14964908" flipH="1">
              <a:off x="104" y="2441"/>
              <a:ext cx="452" cy="444"/>
              <a:chOff x="1727" y="866"/>
              <a:chExt cx="129" cy="157"/>
            </a:xfrm>
          </p:grpSpPr>
          <p:sp>
            <p:nvSpPr>
              <p:cNvPr id="1071" name="Freeform 5">
                <a:extLst>
                  <a:ext uri="{FF2B5EF4-FFF2-40B4-BE49-F238E27FC236}">
                    <a16:creationId xmlns:a16="http://schemas.microsoft.com/office/drawing/2014/main" id="{7A4E5F91-C4C1-5B48-BB8F-DF408DCBEB48}"/>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72" name="Freeform 6">
                <a:extLst>
                  <a:ext uri="{FF2B5EF4-FFF2-40B4-BE49-F238E27FC236}">
                    <a16:creationId xmlns:a16="http://schemas.microsoft.com/office/drawing/2014/main" id="{92B08C88-EE0A-964B-A320-ABD0850CA0CB}"/>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73" name="Freeform 7">
                <a:extLst>
                  <a:ext uri="{FF2B5EF4-FFF2-40B4-BE49-F238E27FC236}">
                    <a16:creationId xmlns:a16="http://schemas.microsoft.com/office/drawing/2014/main" id="{1DF5949D-B610-6346-A8BE-6ECAE08C3F0A}"/>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1034" name="Freeform 8">
              <a:extLst>
                <a:ext uri="{FF2B5EF4-FFF2-40B4-BE49-F238E27FC236}">
                  <a16:creationId xmlns:a16="http://schemas.microsoft.com/office/drawing/2014/main" id="{26BA30A1-9FF3-C344-A6FB-A494E1ED32C8}"/>
                </a:ext>
              </a:extLst>
            </p:cNvPr>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nvGrpSpPr>
            <p:cNvPr id="1035" name="Group 9">
              <a:extLst>
                <a:ext uri="{FF2B5EF4-FFF2-40B4-BE49-F238E27FC236}">
                  <a16:creationId xmlns:a16="http://schemas.microsoft.com/office/drawing/2014/main" id="{22C40076-2D08-0240-8A6D-1D3334410AFA}"/>
                </a:ext>
              </a:extLst>
            </p:cNvPr>
            <p:cNvGrpSpPr>
              <a:grpSpLocks/>
            </p:cNvGrpSpPr>
            <p:nvPr/>
          </p:nvGrpSpPr>
          <p:grpSpPr bwMode="auto">
            <a:xfrm rot="416244">
              <a:off x="9" y="1746"/>
              <a:ext cx="1771" cy="1741"/>
              <a:chOff x="41" y="2787"/>
              <a:chExt cx="902" cy="833"/>
            </a:xfrm>
          </p:grpSpPr>
          <p:sp>
            <p:nvSpPr>
              <p:cNvPr id="1062" name="Freeform 10">
                <a:extLst>
                  <a:ext uri="{FF2B5EF4-FFF2-40B4-BE49-F238E27FC236}">
                    <a16:creationId xmlns:a16="http://schemas.microsoft.com/office/drawing/2014/main" id="{AC0524E9-640D-D64E-AECD-C1EFCA2D8D1E}"/>
                  </a:ext>
                </a:extLst>
              </p:cNvPr>
              <p:cNvSpPr>
                <a:spLocks/>
              </p:cNvSpPr>
              <p:nvPr userDrawn="1"/>
            </p:nvSpPr>
            <p:spPr bwMode="ltGray">
              <a:xfrm rot="373331" flipH="1">
                <a:off x="125" y="2787"/>
                <a:ext cx="313" cy="303"/>
              </a:xfrm>
              <a:custGeom>
                <a:avLst/>
                <a:gdLst>
                  <a:gd name="T0" fmla="*/ 1240 w 217"/>
                  <a:gd name="T1" fmla="*/ 5689 h 210"/>
                  <a:gd name="T2" fmla="*/ 991 w 217"/>
                  <a:gd name="T3" fmla="*/ 5379 h 210"/>
                  <a:gd name="T4" fmla="*/ 711 w 217"/>
                  <a:gd name="T5" fmla="*/ 4911 h 210"/>
                  <a:gd name="T6" fmla="*/ 413 w 217"/>
                  <a:gd name="T7" fmla="*/ 4295 h 210"/>
                  <a:gd name="T8" fmla="*/ 127 w 217"/>
                  <a:gd name="T9" fmla="*/ 3653 h 210"/>
                  <a:gd name="T10" fmla="*/ 0 w 217"/>
                  <a:gd name="T11" fmla="*/ 2956 h 210"/>
                  <a:gd name="T12" fmla="*/ 1 w 217"/>
                  <a:gd name="T13" fmla="*/ 2213 h 210"/>
                  <a:gd name="T14" fmla="*/ 244 w 217"/>
                  <a:gd name="T15" fmla="*/ 1534 h 210"/>
                  <a:gd name="T16" fmla="*/ 733 w 217"/>
                  <a:gd name="T17" fmla="*/ 962 h 210"/>
                  <a:gd name="T18" fmla="*/ 1223 w 217"/>
                  <a:gd name="T19" fmla="*/ 596 h 210"/>
                  <a:gd name="T20" fmla="*/ 1623 w 217"/>
                  <a:gd name="T21" fmla="*/ 325 h 210"/>
                  <a:gd name="T22" fmla="*/ 1947 w 217"/>
                  <a:gd name="T23" fmla="*/ 183 h 210"/>
                  <a:gd name="T24" fmla="*/ 2200 w 217"/>
                  <a:gd name="T25" fmla="*/ 127 h 210"/>
                  <a:gd name="T26" fmla="*/ 2380 w 217"/>
                  <a:gd name="T27" fmla="*/ 127 h 210"/>
                  <a:gd name="T28" fmla="*/ 2808 w 217"/>
                  <a:gd name="T29" fmla="*/ 0 h 210"/>
                  <a:gd name="T30" fmla="*/ 3991 w 217"/>
                  <a:gd name="T31" fmla="*/ 225 h 210"/>
                  <a:gd name="T32" fmla="*/ 4321 w 217"/>
                  <a:gd name="T33" fmla="*/ 325 h 210"/>
                  <a:gd name="T34" fmla="*/ 4646 w 217"/>
                  <a:gd name="T35" fmla="*/ 413 h 210"/>
                  <a:gd name="T36" fmla="*/ 4924 w 217"/>
                  <a:gd name="T37" fmla="*/ 508 h 210"/>
                  <a:gd name="T38" fmla="*/ 5135 w 217"/>
                  <a:gd name="T39" fmla="*/ 625 h 210"/>
                  <a:gd name="T40" fmla="*/ 5367 w 217"/>
                  <a:gd name="T41" fmla="*/ 733 h 210"/>
                  <a:gd name="T42" fmla="*/ 5549 w 217"/>
                  <a:gd name="T43" fmla="*/ 860 h 210"/>
                  <a:gd name="T44" fmla="*/ 5692 w 217"/>
                  <a:gd name="T45" fmla="*/ 1026 h 210"/>
                  <a:gd name="T46" fmla="*/ 5860 w 217"/>
                  <a:gd name="T47" fmla="*/ 1226 h 210"/>
                  <a:gd name="T48" fmla="*/ 5549 w 217"/>
                  <a:gd name="T49" fmla="*/ 1097 h 210"/>
                  <a:gd name="T50" fmla="*/ 5252 w 217"/>
                  <a:gd name="T51" fmla="*/ 977 h 210"/>
                  <a:gd name="T52" fmla="*/ 4952 w 217"/>
                  <a:gd name="T53" fmla="*/ 902 h 210"/>
                  <a:gd name="T54" fmla="*/ 4646 w 217"/>
                  <a:gd name="T55" fmla="*/ 802 h 210"/>
                  <a:gd name="T56" fmla="*/ 4402 w 217"/>
                  <a:gd name="T57" fmla="*/ 733 h 210"/>
                  <a:gd name="T58" fmla="*/ 4147 w 217"/>
                  <a:gd name="T59" fmla="*/ 711 h 210"/>
                  <a:gd name="T60" fmla="*/ 3853 w 217"/>
                  <a:gd name="T61" fmla="*/ 667 h 210"/>
                  <a:gd name="T62" fmla="*/ 3610 w 217"/>
                  <a:gd name="T63" fmla="*/ 667 h 210"/>
                  <a:gd name="T64" fmla="*/ 3377 w 217"/>
                  <a:gd name="T65" fmla="*/ 667 h 210"/>
                  <a:gd name="T66" fmla="*/ 3133 w 217"/>
                  <a:gd name="T67" fmla="*/ 677 h 210"/>
                  <a:gd name="T68" fmla="*/ 2883 w 217"/>
                  <a:gd name="T69" fmla="*/ 733 h 210"/>
                  <a:gd name="T70" fmla="*/ 2671 w 217"/>
                  <a:gd name="T71" fmla="*/ 794 h 210"/>
                  <a:gd name="T72" fmla="*/ 2456 w 217"/>
                  <a:gd name="T73" fmla="*/ 902 h 210"/>
                  <a:gd name="T74" fmla="*/ 2203 w 217"/>
                  <a:gd name="T75" fmla="*/ 977 h 210"/>
                  <a:gd name="T76" fmla="*/ 1999 w 217"/>
                  <a:gd name="T77" fmla="*/ 1105 h 210"/>
                  <a:gd name="T78" fmla="*/ 1789 w 217"/>
                  <a:gd name="T79" fmla="*/ 1241 h 210"/>
                  <a:gd name="T80" fmla="*/ 1406 w 217"/>
                  <a:gd name="T81" fmla="*/ 1654 h 210"/>
                  <a:gd name="T82" fmla="*/ 1144 w 217"/>
                  <a:gd name="T83" fmla="*/ 2163 h 210"/>
                  <a:gd name="T84" fmla="*/ 991 w 217"/>
                  <a:gd name="T85" fmla="*/ 2796 h 210"/>
                  <a:gd name="T86" fmla="*/ 936 w 217"/>
                  <a:gd name="T87" fmla="*/ 3418 h 210"/>
                  <a:gd name="T88" fmla="*/ 936 w 217"/>
                  <a:gd name="T89" fmla="*/ 4109 h 210"/>
                  <a:gd name="T90" fmla="*/ 1026 w 217"/>
                  <a:gd name="T91" fmla="*/ 4707 h 210"/>
                  <a:gd name="T92" fmla="*/ 1105 w 217"/>
                  <a:gd name="T93" fmla="*/ 5256 h 210"/>
                  <a:gd name="T94" fmla="*/ 1240 w 217"/>
                  <a:gd name="T95" fmla="*/ 5689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3" name="Freeform 11">
                <a:extLst>
                  <a:ext uri="{FF2B5EF4-FFF2-40B4-BE49-F238E27FC236}">
                    <a16:creationId xmlns:a16="http://schemas.microsoft.com/office/drawing/2014/main" id="{BDA2E8C6-9940-974E-9CA1-DEFF76B27671}"/>
                  </a:ext>
                </a:extLst>
              </p:cNvPr>
              <p:cNvSpPr>
                <a:spLocks/>
              </p:cNvSpPr>
              <p:nvPr userDrawn="1"/>
            </p:nvSpPr>
            <p:spPr bwMode="ltGray">
              <a:xfrm rot="373331" flipH="1">
                <a:off x="41" y="2843"/>
                <a:ext cx="262" cy="308"/>
              </a:xfrm>
              <a:custGeom>
                <a:avLst/>
                <a:gdLst>
                  <a:gd name="T0" fmla="*/ 2894 w 182"/>
                  <a:gd name="T1" fmla="*/ 0 h 213"/>
                  <a:gd name="T2" fmla="*/ 2971 w 182"/>
                  <a:gd name="T3" fmla="*/ 56 h 213"/>
                  <a:gd name="T4" fmla="*/ 3137 w 182"/>
                  <a:gd name="T5" fmla="*/ 226 h 213"/>
                  <a:gd name="T6" fmla="*/ 3374 w 182"/>
                  <a:gd name="T7" fmla="*/ 508 h 213"/>
                  <a:gd name="T8" fmla="*/ 3644 w 182"/>
                  <a:gd name="T9" fmla="*/ 920 h 213"/>
                  <a:gd name="T10" fmla="*/ 3851 w 182"/>
                  <a:gd name="T11" fmla="*/ 1430 h 213"/>
                  <a:gd name="T12" fmla="*/ 3989 w 182"/>
                  <a:gd name="T13" fmla="*/ 2108 h 213"/>
                  <a:gd name="T14" fmla="*/ 3989 w 182"/>
                  <a:gd name="T15" fmla="*/ 2908 h 213"/>
                  <a:gd name="T16" fmla="*/ 3822 w 182"/>
                  <a:gd name="T17" fmla="*/ 3852 h 213"/>
                  <a:gd name="T18" fmla="*/ 3728 w 182"/>
                  <a:gd name="T19" fmla="*/ 4115 h 213"/>
                  <a:gd name="T20" fmla="*/ 3612 w 182"/>
                  <a:gd name="T21" fmla="*/ 4332 h 213"/>
                  <a:gd name="T22" fmla="*/ 3488 w 182"/>
                  <a:gd name="T23" fmla="*/ 4569 h 213"/>
                  <a:gd name="T24" fmla="*/ 3320 w 182"/>
                  <a:gd name="T25" fmla="*/ 4778 h 213"/>
                  <a:gd name="T26" fmla="*/ 3096 w 182"/>
                  <a:gd name="T27" fmla="*/ 4977 h 213"/>
                  <a:gd name="T28" fmla="*/ 2912 w 182"/>
                  <a:gd name="T29" fmla="*/ 5128 h 213"/>
                  <a:gd name="T30" fmla="*/ 2715 w 182"/>
                  <a:gd name="T31" fmla="*/ 5274 h 213"/>
                  <a:gd name="T32" fmla="*/ 2434 w 182"/>
                  <a:gd name="T33" fmla="*/ 5391 h 213"/>
                  <a:gd name="T34" fmla="*/ 2179 w 182"/>
                  <a:gd name="T35" fmla="*/ 5449 h 213"/>
                  <a:gd name="T36" fmla="*/ 1925 w 182"/>
                  <a:gd name="T37" fmla="*/ 5518 h 213"/>
                  <a:gd name="T38" fmla="*/ 1628 w 182"/>
                  <a:gd name="T39" fmla="*/ 5570 h 213"/>
                  <a:gd name="T40" fmla="*/ 1310 w 182"/>
                  <a:gd name="T41" fmla="*/ 5570 h 213"/>
                  <a:gd name="T42" fmla="*/ 970 w 182"/>
                  <a:gd name="T43" fmla="*/ 5518 h 213"/>
                  <a:gd name="T44" fmla="*/ 665 w 182"/>
                  <a:gd name="T45" fmla="*/ 5449 h 213"/>
                  <a:gd name="T46" fmla="*/ 311 w 182"/>
                  <a:gd name="T47" fmla="*/ 5330 h 213"/>
                  <a:gd name="T48" fmla="*/ 0 w 182"/>
                  <a:gd name="T49" fmla="*/ 5188 h 213"/>
                  <a:gd name="T50" fmla="*/ 297 w 182"/>
                  <a:gd name="T51" fmla="*/ 5391 h 213"/>
                  <a:gd name="T52" fmla="*/ 589 w 182"/>
                  <a:gd name="T53" fmla="*/ 5518 h 213"/>
                  <a:gd name="T54" fmla="*/ 887 w 182"/>
                  <a:gd name="T55" fmla="*/ 5655 h 213"/>
                  <a:gd name="T56" fmla="*/ 1136 w 182"/>
                  <a:gd name="T57" fmla="*/ 5754 h 213"/>
                  <a:gd name="T58" fmla="*/ 1396 w 182"/>
                  <a:gd name="T59" fmla="*/ 5836 h 213"/>
                  <a:gd name="T60" fmla="*/ 1683 w 182"/>
                  <a:gd name="T61" fmla="*/ 5869 h 213"/>
                  <a:gd name="T62" fmla="*/ 1928 w 182"/>
                  <a:gd name="T63" fmla="*/ 5879 h 213"/>
                  <a:gd name="T64" fmla="*/ 2191 w 182"/>
                  <a:gd name="T65" fmla="*/ 5879 h 213"/>
                  <a:gd name="T66" fmla="*/ 2423 w 182"/>
                  <a:gd name="T67" fmla="*/ 5869 h 213"/>
                  <a:gd name="T68" fmla="*/ 2655 w 182"/>
                  <a:gd name="T69" fmla="*/ 5814 h 213"/>
                  <a:gd name="T70" fmla="*/ 2856 w 182"/>
                  <a:gd name="T71" fmla="*/ 5754 h 213"/>
                  <a:gd name="T72" fmla="*/ 3069 w 182"/>
                  <a:gd name="T73" fmla="*/ 5696 h 213"/>
                  <a:gd name="T74" fmla="*/ 3263 w 182"/>
                  <a:gd name="T75" fmla="*/ 5625 h 213"/>
                  <a:gd name="T76" fmla="*/ 3446 w 182"/>
                  <a:gd name="T77" fmla="*/ 5499 h 213"/>
                  <a:gd name="T78" fmla="*/ 3612 w 182"/>
                  <a:gd name="T79" fmla="*/ 5391 h 213"/>
                  <a:gd name="T80" fmla="*/ 3766 w 182"/>
                  <a:gd name="T81" fmla="*/ 5274 h 213"/>
                  <a:gd name="T82" fmla="*/ 4192 w 182"/>
                  <a:gd name="T83" fmla="*/ 4860 h 213"/>
                  <a:gd name="T84" fmla="*/ 4487 w 182"/>
                  <a:gd name="T85" fmla="*/ 4452 h 213"/>
                  <a:gd name="T86" fmla="*/ 4661 w 182"/>
                  <a:gd name="T87" fmla="*/ 3979 h 213"/>
                  <a:gd name="T88" fmla="*/ 4756 w 182"/>
                  <a:gd name="T89" fmla="*/ 3546 h 213"/>
                  <a:gd name="T90" fmla="*/ 4814 w 182"/>
                  <a:gd name="T91" fmla="*/ 3079 h 213"/>
                  <a:gd name="T92" fmla="*/ 4814 w 182"/>
                  <a:gd name="T93" fmla="*/ 2617 h 213"/>
                  <a:gd name="T94" fmla="*/ 4837 w 182"/>
                  <a:gd name="T95" fmla="*/ 2185 h 213"/>
                  <a:gd name="T96" fmla="*/ 4582 w 182"/>
                  <a:gd name="T97" fmla="*/ 1275 h 213"/>
                  <a:gd name="T98" fmla="*/ 4149 w 182"/>
                  <a:gd name="T99" fmla="*/ 568 h 213"/>
                  <a:gd name="T100" fmla="*/ 3995 w 182"/>
                  <a:gd name="T101" fmla="*/ 508 h 213"/>
                  <a:gd name="T102" fmla="*/ 3908 w 182"/>
                  <a:gd name="T103" fmla="*/ 422 h 213"/>
                  <a:gd name="T104" fmla="*/ 3766 w 182"/>
                  <a:gd name="T105" fmla="*/ 353 h 213"/>
                  <a:gd name="T106" fmla="*/ 3667 w 182"/>
                  <a:gd name="T107" fmla="*/ 304 h 213"/>
                  <a:gd name="T108" fmla="*/ 3504 w 182"/>
                  <a:gd name="T109" fmla="*/ 244 h 213"/>
                  <a:gd name="T110" fmla="*/ 3344 w 182"/>
                  <a:gd name="T111" fmla="*/ 169 h 213"/>
                  <a:gd name="T112" fmla="*/ 3154 w 182"/>
                  <a:gd name="T113" fmla="*/ 81 h 213"/>
                  <a:gd name="T114" fmla="*/ 2894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4" name="Freeform 12">
                <a:extLst>
                  <a:ext uri="{FF2B5EF4-FFF2-40B4-BE49-F238E27FC236}">
                    <a16:creationId xmlns:a16="http://schemas.microsoft.com/office/drawing/2014/main" id="{7C60C4AE-A536-9B4B-90DD-A3EC455D9F2D}"/>
                  </a:ext>
                </a:extLst>
              </p:cNvPr>
              <p:cNvSpPr>
                <a:spLocks/>
              </p:cNvSpPr>
              <p:nvPr userDrawn="1"/>
            </p:nvSpPr>
            <p:spPr bwMode="ltGray">
              <a:xfrm rot="373331" flipH="1">
                <a:off x="121" y="2907"/>
                <a:ext cx="93" cy="156"/>
              </a:xfrm>
              <a:custGeom>
                <a:avLst/>
                <a:gdLst>
                  <a:gd name="T0" fmla="*/ 5 w 128"/>
                  <a:gd name="T1" fmla="*/ 0 h 217"/>
                  <a:gd name="T2" fmla="*/ 6 w 128"/>
                  <a:gd name="T3" fmla="*/ 1 h 217"/>
                  <a:gd name="T4" fmla="*/ 7 w 128"/>
                  <a:gd name="T5" fmla="*/ 1 h 217"/>
                  <a:gd name="T6" fmla="*/ 7 w 128"/>
                  <a:gd name="T7" fmla="*/ 3 h 217"/>
                  <a:gd name="T8" fmla="*/ 7 w 128"/>
                  <a:gd name="T9" fmla="*/ 4 h 217"/>
                  <a:gd name="T10" fmla="*/ 7 w 128"/>
                  <a:gd name="T11" fmla="*/ 6 h 217"/>
                  <a:gd name="T12" fmla="*/ 7 w 128"/>
                  <a:gd name="T13" fmla="*/ 7 h 217"/>
                  <a:gd name="T14" fmla="*/ 5 w 128"/>
                  <a:gd name="T15" fmla="*/ 9 h 217"/>
                  <a:gd name="T16" fmla="*/ 4 w 128"/>
                  <a:gd name="T17" fmla="*/ 12 h 217"/>
                  <a:gd name="T18" fmla="*/ 3 w 128"/>
                  <a:gd name="T19" fmla="*/ 11 h 217"/>
                  <a:gd name="T20" fmla="*/ 2 w 128"/>
                  <a:gd name="T21" fmla="*/ 11 h 217"/>
                  <a:gd name="T22" fmla="*/ 1 w 128"/>
                  <a:gd name="T23" fmla="*/ 11 h 217"/>
                  <a:gd name="T24" fmla="*/ 1 w 128"/>
                  <a:gd name="T25" fmla="*/ 10 h 217"/>
                  <a:gd name="T26" fmla="*/ 1 w 128"/>
                  <a:gd name="T27" fmla="*/ 10 h 217"/>
                  <a:gd name="T28" fmla="*/ 1 w 128"/>
                  <a:gd name="T29" fmla="*/ 10 h 217"/>
                  <a:gd name="T30" fmla="*/ 0 w 128"/>
                  <a:gd name="T31" fmla="*/ 9 h 217"/>
                  <a:gd name="T32" fmla="*/ 1 w 128"/>
                  <a:gd name="T33" fmla="*/ 9 h 217"/>
                  <a:gd name="T34" fmla="*/ 1 w 128"/>
                  <a:gd name="T35" fmla="*/ 9 h 217"/>
                  <a:gd name="T36" fmla="*/ 1 w 128"/>
                  <a:gd name="T37" fmla="*/ 9 h 217"/>
                  <a:gd name="T38" fmla="*/ 3 w 128"/>
                  <a:gd name="T39" fmla="*/ 8 h 217"/>
                  <a:gd name="T40" fmla="*/ 4 w 128"/>
                  <a:gd name="T41" fmla="*/ 7 h 217"/>
                  <a:gd name="T42" fmla="*/ 5 w 128"/>
                  <a:gd name="T43" fmla="*/ 6 h 217"/>
                  <a:gd name="T44" fmla="*/ 5 w 128"/>
                  <a:gd name="T45" fmla="*/ 4 h 217"/>
                  <a:gd name="T46" fmla="*/ 6 w 128"/>
                  <a:gd name="T47" fmla="*/ 2 h 217"/>
                  <a:gd name="T48" fmla="*/ 5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5" name="Freeform 13">
                <a:extLst>
                  <a:ext uri="{FF2B5EF4-FFF2-40B4-BE49-F238E27FC236}">
                    <a16:creationId xmlns:a16="http://schemas.microsoft.com/office/drawing/2014/main" id="{F3139238-F7E2-2B4F-BFEF-18A1182C283D}"/>
                  </a:ext>
                </a:extLst>
              </p:cNvPr>
              <p:cNvSpPr>
                <a:spLocks/>
              </p:cNvSpPr>
              <p:nvPr userDrawn="1"/>
            </p:nvSpPr>
            <p:spPr bwMode="ltGray">
              <a:xfrm rot="373331" flipH="1">
                <a:off x="313" y="3110"/>
                <a:ext cx="85" cy="93"/>
              </a:xfrm>
              <a:custGeom>
                <a:avLst/>
                <a:gdLst>
                  <a:gd name="T0" fmla="*/ 4 w 117"/>
                  <a:gd name="T1" fmla="*/ 0 h 132"/>
                  <a:gd name="T2" fmla="*/ 0 w 117"/>
                  <a:gd name="T3" fmla="*/ 1 h 132"/>
                  <a:gd name="T4" fmla="*/ 1 w 117"/>
                  <a:gd name="T5" fmla="*/ 1 h 132"/>
                  <a:gd name="T6" fmla="*/ 1 w 117"/>
                  <a:gd name="T7" fmla="*/ 1 h 132"/>
                  <a:gd name="T8" fmla="*/ 1 w 117"/>
                  <a:gd name="T9" fmla="*/ 1 h 132"/>
                  <a:gd name="T10" fmla="*/ 3 w 117"/>
                  <a:gd name="T11" fmla="*/ 2 h 132"/>
                  <a:gd name="T12" fmla="*/ 4 w 117"/>
                  <a:gd name="T13" fmla="*/ 3 h 132"/>
                  <a:gd name="T14" fmla="*/ 5 w 117"/>
                  <a:gd name="T15" fmla="*/ 3 h 132"/>
                  <a:gd name="T16" fmla="*/ 6 w 117"/>
                  <a:gd name="T17" fmla="*/ 4 h 132"/>
                  <a:gd name="T18" fmla="*/ 7 w 117"/>
                  <a:gd name="T19" fmla="*/ 6 h 132"/>
                  <a:gd name="T20" fmla="*/ 7 w 117"/>
                  <a:gd name="T21" fmla="*/ 6 h 132"/>
                  <a:gd name="T22" fmla="*/ 7 w 117"/>
                  <a:gd name="T23" fmla="*/ 4 h 132"/>
                  <a:gd name="T24" fmla="*/ 7 w 117"/>
                  <a:gd name="T25" fmla="*/ 4 h 132"/>
                  <a:gd name="T26" fmla="*/ 6 w 117"/>
                  <a:gd name="T27" fmla="*/ 3 h 132"/>
                  <a:gd name="T28" fmla="*/ 5 w 117"/>
                  <a:gd name="T29" fmla="*/ 3 h 132"/>
                  <a:gd name="T30" fmla="*/ 5 w 117"/>
                  <a:gd name="T31" fmla="*/ 2 h 132"/>
                  <a:gd name="T32" fmla="*/ 4 w 117"/>
                  <a:gd name="T33" fmla="*/ 1 h 132"/>
                  <a:gd name="T34" fmla="*/ 4 w 117"/>
                  <a:gd name="T35" fmla="*/ 1 h 132"/>
                  <a:gd name="T36" fmla="*/ 4 w 117"/>
                  <a:gd name="T37" fmla="*/ 1 h 132"/>
                  <a:gd name="T38" fmla="*/ 5 w 117"/>
                  <a:gd name="T39" fmla="*/ 1 h 132"/>
                  <a:gd name="T40" fmla="*/ 5 w 117"/>
                  <a:gd name="T41" fmla="*/ 1 h 132"/>
                  <a:gd name="T42" fmla="*/ 6 w 117"/>
                  <a:gd name="T43" fmla="*/ 1 h 132"/>
                  <a:gd name="T44" fmla="*/ 6 w 117"/>
                  <a:gd name="T45" fmla="*/ 1 h 132"/>
                  <a:gd name="T46" fmla="*/ 7 w 117"/>
                  <a:gd name="T47" fmla="*/ 1 h 132"/>
                  <a:gd name="T48" fmla="*/ 7 w 117"/>
                  <a:gd name="T49" fmla="*/ 1 h 132"/>
                  <a:gd name="T50" fmla="*/ 7 w 117"/>
                  <a:gd name="T51" fmla="*/ 1 h 132"/>
                  <a:gd name="T52" fmla="*/ 4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6" name="Freeform 14">
                <a:extLst>
                  <a:ext uri="{FF2B5EF4-FFF2-40B4-BE49-F238E27FC236}">
                    <a16:creationId xmlns:a16="http://schemas.microsoft.com/office/drawing/2014/main" id="{E8DFB168-9986-7D49-9547-EDF89E3F4A95}"/>
                  </a:ext>
                </a:extLst>
              </p:cNvPr>
              <p:cNvSpPr>
                <a:spLocks/>
              </p:cNvSpPr>
              <p:nvPr userDrawn="1"/>
            </p:nvSpPr>
            <p:spPr bwMode="ltGray">
              <a:xfrm rot="373331" flipH="1">
                <a:off x="289" y="3133"/>
                <a:ext cx="21" cy="55"/>
              </a:xfrm>
              <a:custGeom>
                <a:avLst/>
                <a:gdLst>
                  <a:gd name="T0" fmla="*/ 1 w 29"/>
                  <a:gd name="T1" fmla="*/ 0 h 77"/>
                  <a:gd name="T2" fmla="*/ 1 w 29"/>
                  <a:gd name="T3" fmla="*/ 0 h 77"/>
                  <a:gd name="T4" fmla="*/ 1 w 29"/>
                  <a:gd name="T5" fmla="*/ 1 h 77"/>
                  <a:gd name="T6" fmla="*/ 1 w 29"/>
                  <a:gd name="T7" fmla="*/ 1 h 77"/>
                  <a:gd name="T8" fmla="*/ 1 w 29"/>
                  <a:gd name="T9" fmla="*/ 1 h 77"/>
                  <a:gd name="T10" fmla="*/ 1 w 29"/>
                  <a:gd name="T11" fmla="*/ 1 h 77"/>
                  <a:gd name="T12" fmla="*/ 0 w 29"/>
                  <a:gd name="T13" fmla="*/ 2 h 77"/>
                  <a:gd name="T14" fmla="*/ 1 w 29"/>
                  <a:gd name="T15" fmla="*/ 3 h 77"/>
                  <a:gd name="T16" fmla="*/ 1 w 29"/>
                  <a:gd name="T17" fmla="*/ 4 h 77"/>
                  <a:gd name="T18" fmla="*/ 1 w 29"/>
                  <a:gd name="T19" fmla="*/ 3 h 77"/>
                  <a:gd name="T20" fmla="*/ 1 w 29"/>
                  <a:gd name="T21" fmla="*/ 2 h 77"/>
                  <a:gd name="T22" fmla="*/ 1 w 29"/>
                  <a:gd name="T23" fmla="*/ 1 h 77"/>
                  <a:gd name="T24" fmla="*/ 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nvGrpSpPr>
              <p:cNvPr id="1067" name="Group 15">
                <a:extLst>
                  <a:ext uri="{FF2B5EF4-FFF2-40B4-BE49-F238E27FC236}">
                    <a16:creationId xmlns:a16="http://schemas.microsoft.com/office/drawing/2014/main" id="{DA38C62E-17C5-7D41-A7F2-1FAD3B78E680}"/>
                  </a:ext>
                </a:extLst>
              </p:cNvPr>
              <p:cNvGrpSpPr>
                <a:grpSpLocks/>
              </p:cNvGrpSpPr>
              <p:nvPr userDrawn="1"/>
            </p:nvGrpSpPr>
            <p:grpSpPr bwMode="auto">
              <a:xfrm rot="10886446" flipH="1">
                <a:off x="335" y="3251"/>
                <a:ext cx="608" cy="369"/>
                <a:chOff x="-366" y="1704"/>
                <a:chExt cx="608" cy="369"/>
              </a:xfrm>
            </p:grpSpPr>
            <p:sp>
              <p:nvSpPr>
                <p:cNvPr id="1068" name="Freeform 16">
                  <a:extLst>
                    <a:ext uri="{FF2B5EF4-FFF2-40B4-BE49-F238E27FC236}">
                      <a16:creationId xmlns:a16="http://schemas.microsoft.com/office/drawing/2014/main" id="{41F16B15-D99F-CF49-9045-6A2FE71266A3}"/>
                    </a:ext>
                  </a:extLst>
                </p:cNvPr>
                <p:cNvSpPr>
                  <a:spLocks/>
                </p:cNvSpPr>
                <p:nvPr userDrawn="1"/>
              </p:nvSpPr>
              <p:spPr bwMode="ltGray">
                <a:xfrm rot="4200091">
                  <a:off x="-243" y="1807"/>
                  <a:ext cx="143" cy="390"/>
                </a:xfrm>
                <a:custGeom>
                  <a:avLst/>
                  <a:gdLst>
                    <a:gd name="T0" fmla="*/ 1 w 207"/>
                    <a:gd name="T1" fmla="*/ 1 h 564"/>
                    <a:gd name="T2" fmla="*/ 1 w 207"/>
                    <a:gd name="T3" fmla="*/ 3 h 564"/>
                    <a:gd name="T4" fmla="*/ 1 w 207"/>
                    <a:gd name="T5" fmla="*/ 4 h 564"/>
                    <a:gd name="T6" fmla="*/ 0 w 207"/>
                    <a:gd name="T7" fmla="*/ 4 h 564"/>
                    <a:gd name="T8" fmla="*/ 0 w 207"/>
                    <a:gd name="T9" fmla="*/ 6 h 564"/>
                    <a:gd name="T10" fmla="*/ 1 w 207"/>
                    <a:gd name="T11" fmla="*/ 6 h 564"/>
                    <a:gd name="T12" fmla="*/ 1 w 207"/>
                    <a:gd name="T13" fmla="*/ 8 h 564"/>
                    <a:gd name="T14" fmla="*/ 1 w 207"/>
                    <a:gd name="T15" fmla="*/ 9 h 564"/>
                    <a:gd name="T16" fmla="*/ 1 w 207"/>
                    <a:gd name="T17" fmla="*/ 10 h 564"/>
                    <a:gd name="T18" fmla="*/ 1 w 207"/>
                    <a:gd name="T19" fmla="*/ 12 h 564"/>
                    <a:gd name="T20" fmla="*/ 2 w 207"/>
                    <a:gd name="T21" fmla="*/ 13 h 564"/>
                    <a:gd name="T22" fmla="*/ 3 w 207"/>
                    <a:gd name="T23" fmla="*/ 15 h 564"/>
                    <a:gd name="T24" fmla="*/ 4 w 207"/>
                    <a:gd name="T25" fmla="*/ 17 h 564"/>
                    <a:gd name="T26" fmla="*/ 5 w 207"/>
                    <a:gd name="T27" fmla="*/ 18 h 564"/>
                    <a:gd name="T28" fmla="*/ 6 w 207"/>
                    <a:gd name="T29" fmla="*/ 19 h 564"/>
                    <a:gd name="T30" fmla="*/ 6 w 207"/>
                    <a:gd name="T31" fmla="*/ 19 h 564"/>
                    <a:gd name="T32" fmla="*/ 7 w 207"/>
                    <a:gd name="T33" fmla="*/ 21 h 564"/>
                    <a:gd name="T34" fmla="*/ 6 w 207"/>
                    <a:gd name="T35" fmla="*/ 18 h 564"/>
                    <a:gd name="T36" fmla="*/ 5 w 207"/>
                    <a:gd name="T37" fmla="*/ 17 h 564"/>
                    <a:gd name="T38" fmla="*/ 4 w 207"/>
                    <a:gd name="T39" fmla="*/ 15 h 564"/>
                    <a:gd name="T40" fmla="*/ 3 w 207"/>
                    <a:gd name="T41" fmla="*/ 13 h 564"/>
                    <a:gd name="T42" fmla="*/ 3 w 207"/>
                    <a:gd name="T43" fmla="*/ 12 h 564"/>
                    <a:gd name="T44" fmla="*/ 2 w 207"/>
                    <a:gd name="T45" fmla="*/ 12 h 564"/>
                    <a:gd name="T46" fmla="*/ 2 w 207"/>
                    <a:gd name="T47" fmla="*/ 10 h 564"/>
                    <a:gd name="T48" fmla="*/ 2 w 207"/>
                    <a:gd name="T49" fmla="*/ 9 h 564"/>
                    <a:gd name="T50" fmla="*/ 1 w 207"/>
                    <a:gd name="T51" fmla="*/ 8 h 564"/>
                    <a:gd name="T52" fmla="*/ 1 w 207"/>
                    <a:gd name="T53" fmla="*/ 5 h 564"/>
                    <a:gd name="T54" fmla="*/ 1 w 207"/>
                    <a:gd name="T55" fmla="*/ 3 h 564"/>
                    <a:gd name="T56" fmla="*/ 2 w 207"/>
                    <a:gd name="T57" fmla="*/ 0 h 564"/>
                    <a:gd name="T58" fmla="*/ 1 w 207"/>
                    <a:gd name="T59" fmla="*/ 1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9" name="Freeform 17">
                  <a:extLst>
                    <a:ext uri="{FF2B5EF4-FFF2-40B4-BE49-F238E27FC236}">
                      <a16:creationId xmlns:a16="http://schemas.microsoft.com/office/drawing/2014/main" id="{1D78B8FE-4F0D-D842-9EB8-C33D30D19997}"/>
                    </a:ext>
                  </a:extLst>
                </p:cNvPr>
                <p:cNvSpPr>
                  <a:spLocks/>
                </p:cNvSpPr>
                <p:nvPr userDrawn="1"/>
              </p:nvSpPr>
              <p:spPr bwMode="ltGray">
                <a:xfrm rot="4200091">
                  <a:off x="124" y="1761"/>
                  <a:ext cx="33" cy="160"/>
                </a:xfrm>
                <a:custGeom>
                  <a:avLst/>
                  <a:gdLst>
                    <a:gd name="T0" fmla="*/ 0 w 47"/>
                    <a:gd name="T1" fmla="*/ 1 h 232"/>
                    <a:gd name="T2" fmla="*/ 1 w 47"/>
                    <a:gd name="T3" fmla="*/ 2 h 232"/>
                    <a:gd name="T4" fmla="*/ 1 w 47"/>
                    <a:gd name="T5" fmla="*/ 4 h 232"/>
                    <a:gd name="T6" fmla="*/ 1 w 47"/>
                    <a:gd name="T7" fmla="*/ 6 h 232"/>
                    <a:gd name="T8" fmla="*/ 1 w 47"/>
                    <a:gd name="T9" fmla="*/ 8 h 232"/>
                    <a:gd name="T10" fmla="*/ 2 w 47"/>
                    <a:gd name="T11" fmla="*/ 8 h 232"/>
                    <a:gd name="T12" fmla="*/ 2 w 47"/>
                    <a:gd name="T13" fmla="*/ 6 h 232"/>
                    <a:gd name="T14" fmla="*/ 2 w 47"/>
                    <a:gd name="T15" fmla="*/ 5 h 232"/>
                    <a:gd name="T16" fmla="*/ 2 w 47"/>
                    <a:gd name="T17" fmla="*/ 4 h 232"/>
                    <a:gd name="T18" fmla="*/ 2 w 47"/>
                    <a:gd name="T19" fmla="*/ 3 h 232"/>
                    <a:gd name="T20" fmla="*/ 1 w 47"/>
                    <a:gd name="T21" fmla="*/ 2 h 232"/>
                    <a:gd name="T22" fmla="*/ 1 w 47"/>
                    <a:gd name="T23" fmla="*/ 1 h 232"/>
                    <a:gd name="T24" fmla="*/ 1 w 47"/>
                    <a:gd name="T25" fmla="*/ 1 h 232"/>
                    <a:gd name="T26" fmla="*/ 1 w 47"/>
                    <a:gd name="T27" fmla="*/ 0 h 232"/>
                    <a:gd name="T28" fmla="*/ 0 w 47"/>
                    <a:gd name="T29" fmla="*/ 1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70" name="Freeform 18">
                  <a:extLst>
                    <a:ext uri="{FF2B5EF4-FFF2-40B4-BE49-F238E27FC236}">
                      <a16:creationId xmlns:a16="http://schemas.microsoft.com/office/drawing/2014/main" id="{5247DA7D-B4CE-9048-A2A3-4858DBD5AF3E}"/>
                    </a:ext>
                  </a:extLst>
                </p:cNvPr>
                <p:cNvSpPr>
                  <a:spLocks/>
                </p:cNvSpPr>
                <p:nvPr userDrawn="1"/>
              </p:nvSpPr>
              <p:spPr bwMode="ltGray">
                <a:xfrm rot="4200091">
                  <a:off x="193" y="1722"/>
                  <a:ext cx="60" cy="27"/>
                </a:xfrm>
                <a:custGeom>
                  <a:avLst/>
                  <a:gdLst>
                    <a:gd name="T0" fmla="*/ 3 w 87"/>
                    <a:gd name="T1" fmla="*/ 1 h 40"/>
                    <a:gd name="T2" fmla="*/ 3 w 87"/>
                    <a:gd name="T3" fmla="*/ 1 h 40"/>
                    <a:gd name="T4" fmla="*/ 2 w 87"/>
                    <a:gd name="T5" fmla="*/ 1 h 40"/>
                    <a:gd name="T6" fmla="*/ 2 w 87"/>
                    <a:gd name="T7" fmla="*/ 1 h 40"/>
                    <a:gd name="T8" fmla="*/ 1 w 87"/>
                    <a:gd name="T9" fmla="*/ 1 h 40"/>
                    <a:gd name="T10" fmla="*/ 1 w 87"/>
                    <a:gd name="T11" fmla="*/ 1 h 40"/>
                    <a:gd name="T12" fmla="*/ 1 w 87"/>
                    <a:gd name="T13" fmla="*/ 1 h 40"/>
                    <a:gd name="T14" fmla="*/ 1 w 87"/>
                    <a:gd name="T15" fmla="*/ 0 h 40"/>
                    <a:gd name="T16" fmla="*/ 0 w 87"/>
                    <a:gd name="T17" fmla="*/ 1 h 40"/>
                    <a:gd name="T18" fmla="*/ 1 w 87"/>
                    <a:gd name="T19" fmla="*/ 1 h 40"/>
                    <a:gd name="T20" fmla="*/ 1 w 87"/>
                    <a:gd name="T21" fmla="*/ 1 h 40"/>
                    <a:gd name="T22" fmla="*/ 1 w 87"/>
                    <a:gd name="T23" fmla="*/ 1 h 40"/>
                    <a:gd name="T24" fmla="*/ 1 w 87"/>
                    <a:gd name="T25" fmla="*/ 1 h 40"/>
                    <a:gd name="T26" fmla="*/ 1 w 87"/>
                    <a:gd name="T27" fmla="*/ 1 h 40"/>
                    <a:gd name="T28" fmla="*/ 2 w 87"/>
                    <a:gd name="T29" fmla="*/ 1 h 40"/>
                    <a:gd name="T30" fmla="*/ 2 w 87"/>
                    <a:gd name="T31" fmla="*/ 1 h 40"/>
                    <a:gd name="T32" fmla="*/ 3 w 87"/>
                    <a:gd name="T33" fmla="*/ 1 h 40"/>
                    <a:gd name="T34" fmla="*/ 3 w 87"/>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grpSp>
          <p:nvGrpSpPr>
            <p:cNvPr id="1036" name="Group 19">
              <a:extLst>
                <a:ext uri="{FF2B5EF4-FFF2-40B4-BE49-F238E27FC236}">
                  <a16:creationId xmlns:a16="http://schemas.microsoft.com/office/drawing/2014/main" id="{4D11ECC5-2CBC-6548-BB8F-2942E9536820}"/>
                </a:ext>
              </a:extLst>
            </p:cNvPr>
            <p:cNvGrpSpPr>
              <a:grpSpLocks/>
            </p:cNvGrpSpPr>
            <p:nvPr/>
          </p:nvGrpSpPr>
          <p:grpSpPr bwMode="auto">
            <a:xfrm rot="6248562">
              <a:off x="343" y="3854"/>
              <a:ext cx="392" cy="424"/>
              <a:chOff x="1727" y="866"/>
              <a:chExt cx="129" cy="157"/>
            </a:xfrm>
          </p:grpSpPr>
          <p:sp>
            <p:nvSpPr>
              <p:cNvPr id="1059" name="Freeform 20">
                <a:extLst>
                  <a:ext uri="{FF2B5EF4-FFF2-40B4-BE49-F238E27FC236}">
                    <a16:creationId xmlns:a16="http://schemas.microsoft.com/office/drawing/2014/main" id="{E46F871E-375A-BC45-9F91-9392791B107C}"/>
                  </a:ext>
                </a:extLst>
              </p:cNvPr>
              <p:cNvSpPr>
                <a:spLocks/>
              </p:cNvSpPr>
              <p:nvPr userDrawn="1"/>
            </p:nvSpPr>
            <p:spPr bwMode="ltGray">
              <a:xfrm>
                <a:off x="1727" y="868"/>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0" name="Freeform 21">
                <a:extLst>
                  <a:ext uri="{FF2B5EF4-FFF2-40B4-BE49-F238E27FC236}">
                    <a16:creationId xmlns:a16="http://schemas.microsoft.com/office/drawing/2014/main" id="{98BE476E-73ED-4844-975E-FC07D45BE0AE}"/>
                  </a:ext>
                </a:extLst>
              </p:cNvPr>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61" name="Freeform 22">
                <a:extLst>
                  <a:ext uri="{FF2B5EF4-FFF2-40B4-BE49-F238E27FC236}">
                    <a16:creationId xmlns:a16="http://schemas.microsoft.com/office/drawing/2014/main" id="{BDB44FE3-083A-5A41-88F8-36C379194ECA}"/>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037" name="Group 23">
              <a:extLst>
                <a:ext uri="{FF2B5EF4-FFF2-40B4-BE49-F238E27FC236}">
                  <a16:creationId xmlns:a16="http://schemas.microsoft.com/office/drawing/2014/main" id="{0CD569E2-A84C-964A-A1CC-F82C41E95B2E}"/>
                </a:ext>
              </a:extLst>
            </p:cNvPr>
            <p:cNvGrpSpPr>
              <a:grpSpLocks/>
            </p:cNvGrpSpPr>
            <p:nvPr/>
          </p:nvGrpSpPr>
          <p:grpSpPr bwMode="auto">
            <a:xfrm rot="5003157">
              <a:off x="249" y="1102"/>
              <a:ext cx="412" cy="500"/>
              <a:chOff x="1727" y="866"/>
              <a:chExt cx="129" cy="157"/>
            </a:xfrm>
          </p:grpSpPr>
          <p:sp>
            <p:nvSpPr>
              <p:cNvPr id="1056" name="Freeform 24">
                <a:extLst>
                  <a:ext uri="{FF2B5EF4-FFF2-40B4-BE49-F238E27FC236}">
                    <a16:creationId xmlns:a16="http://schemas.microsoft.com/office/drawing/2014/main" id="{C9186193-794D-3F42-9703-28B07DBCBF74}"/>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7" name="Freeform 25">
                <a:extLst>
                  <a:ext uri="{FF2B5EF4-FFF2-40B4-BE49-F238E27FC236}">
                    <a16:creationId xmlns:a16="http://schemas.microsoft.com/office/drawing/2014/main" id="{1304E7D0-D717-1E48-8E29-5D8C61B66736}"/>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8" name="Freeform 26">
                <a:extLst>
                  <a:ext uri="{FF2B5EF4-FFF2-40B4-BE49-F238E27FC236}">
                    <a16:creationId xmlns:a16="http://schemas.microsoft.com/office/drawing/2014/main" id="{8FF95971-5DD5-784D-966C-6003EA748717}"/>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grpSp>
          <p:nvGrpSpPr>
            <p:cNvPr id="1038" name="Group 27">
              <a:extLst>
                <a:ext uri="{FF2B5EF4-FFF2-40B4-BE49-F238E27FC236}">
                  <a16:creationId xmlns:a16="http://schemas.microsoft.com/office/drawing/2014/main" id="{751D6983-41A0-9244-98C8-7D365F80D1D4}"/>
                </a:ext>
              </a:extLst>
            </p:cNvPr>
            <p:cNvGrpSpPr>
              <a:grpSpLocks/>
            </p:cNvGrpSpPr>
            <p:nvPr/>
          </p:nvGrpSpPr>
          <p:grpSpPr bwMode="auto">
            <a:xfrm>
              <a:off x="815" y="0"/>
              <a:ext cx="345" cy="367"/>
              <a:chOff x="1727" y="866"/>
              <a:chExt cx="129" cy="157"/>
            </a:xfrm>
          </p:grpSpPr>
          <p:sp>
            <p:nvSpPr>
              <p:cNvPr id="1053" name="Freeform 28">
                <a:extLst>
                  <a:ext uri="{FF2B5EF4-FFF2-40B4-BE49-F238E27FC236}">
                    <a16:creationId xmlns:a16="http://schemas.microsoft.com/office/drawing/2014/main" id="{30C95253-0AEB-8443-B1EA-1E030453C44A}"/>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4" name="Freeform 29">
                <a:extLst>
                  <a:ext uri="{FF2B5EF4-FFF2-40B4-BE49-F238E27FC236}">
                    <a16:creationId xmlns:a16="http://schemas.microsoft.com/office/drawing/2014/main" id="{4DD07C3D-E21C-A84E-BCB1-BD1A15FE1B78}"/>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5" name="Freeform 30">
                <a:extLst>
                  <a:ext uri="{FF2B5EF4-FFF2-40B4-BE49-F238E27FC236}">
                    <a16:creationId xmlns:a16="http://schemas.microsoft.com/office/drawing/2014/main" id="{E3021385-F4EC-B945-B65F-9D89AFB133D6}"/>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1039" name="Freeform 31">
              <a:extLst>
                <a:ext uri="{FF2B5EF4-FFF2-40B4-BE49-F238E27FC236}">
                  <a16:creationId xmlns:a16="http://schemas.microsoft.com/office/drawing/2014/main" id="{954BE0E7-490D-234F-8E39-F4BF03A2642A}"/>
                </a:ext>
              </a:extLst>
            </p:cNvPr>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0" name="Freeform 32">
              <a:extLst>
                <a:ext uri="{FF2B5EF4-FFF2-40B4-BE49-F238E27FC236}">
                  <a16:creationId xmlns:a16="http://schemas.microsoft.com/office/drawing/2014/main" id="{AA933129-FBDF-F043-A322-D274F2A20EA3}"/>
                </a:ext>
              </a:extLst>
            </p:cNvPr>
            <p:cNvSpPr>
              <a:spLocks/>
            </p:cNvSpPr>
            <p:nvPr/>
          </p:nvSpPr>
          <p:spPr bwMode="ltGray">
            <a:xfrm rot="828663">
              <a:off x="242" y="3404"/>
              <a:ext cx="132" cy="167"/>
            </a:xfrm>
            <a:custGeom>
              <a:avLst/>
              <a:gdLst>
                <a:gd name="T0" fmla="*/ 0 w 109"/>
                <a:gd name="T1" fmla="*/ 0 h 156"/>
                <a:gd name="T2" fmla="*/ 27 w 109"/>
                <a:gd name="T3" fmla="*/ 1 h 156"/>
                <a:gd name="T4" fmla="*/ 103 w 109"/>
                <a:gd name="T5" fmla="*/ 5 h 156"/>
                <a:gd name="T6" fmla="*/ 206 w 109"/>
                <a:gd name="T7" fmla="*/ 21 h 156"/>
                <a:gd name="T8" fmla="*/ 326 w 109"/>
                <a:gd name="T9" fmla="*/ 45 h 156"/>
                <a:gd name="T10" fmla="*/ 436 w 109"/>
                <a:gd name="T11" fmla="*/ 81 h 156"/>
                <a:gd name="T12" fmla="*/ 536 w 109"/>
                <a:gd name="T13" fmla="*/ 132 h 156"/>
                <a:gd name="T14" fmla="*/ 599 w 109"/>
                <a:gd name="T15" fmla="*/ 199 h 156"/>
                <a:gd name="T16" fmla="*/ 613 w 109"/>
                <a:gd name="T17" fmla="*/ 291 h 156"/>
                <a:gd name="T18" fmla="*/ 584 w 109"/>
                <a:gd name="T19" fmla="*/ 291 h 156"/>
                <a:gd name="T20" fmla="*/ 555 w 109"/>
                <a:gd name="T21" fmla="*/ 291 h 156"/>
                <a:gd name="T22" fmla="*/ 522 w 109"/>
                <a:gd name="T23" fmla="*/ 291 h 156"/>
                <a:gd name="T24" fmla="*/ 482 w 109"/>
                <a:gd name="T25" fmla="*/ 283 h 156"/>
                <a:gd name="T26" fmla="*/ 454 w 109"/>
                <a:gd name="T27" fmla="*/ 282 h 156"/>
                <a:gd name="T28" fmla="*/ 418 w 109"/>
                <a:gd name="T29" fmla="*/ 277 h 156"/>
                <a:gd name="T30" fmla="*/ 369 w 109"/>
                <a:gd name="T31" fmla="*/ 267 h 156"/>
                <a:gd name="T32" fmla="*/ 326 w 109"/>
                <a:gd name="T33" fmla="*/ 258 h 156"/>
                <a:gd name="T34" fmla="*/ 297 w 109"/>
                <a:gd name="T35" fmla="*/ 233 h 156"/>
                <a:gd name="T36" fmla="*/ 297 w 109"/>
                <a:gd name="T37" fmla="*/ 206 h 156"/>
                <a:gd name="T38" fmla="*/ 312 w 109"/>
                <a:gd name="T39" fmla="*/ 178 h 156"/>
                <a:gd name="T40" fmla="*/ 328 w 109"/>
                <a:gd name="T41" fmla="*/ 147 h 156"/>
                <a:gd name="T42" fmla="*/ 312 w 109"/>
                <a:gd name="T43" fmla="*/ 115 h 156"/>
                <a:gd name="T44" fmla="*/ 269 w 109"/>
                <a:gd name="T45" fmla="*/ 79 h 156"/>
                <a:gd name="T46" fmla="*/ 176 w 109"/>
                <a:gd name="T47" fmla="*/ 43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1" name="Freeform 33">
              <a:extLst>
                <a:ext uri="{FF2B5EF4-FFF2-40B4-BE49-F238E27FC236}">
                  <a16:creationId xmlns:a16="http://schemas.microsoft.com/office/drawing/2014/main" id="{BB2590C0-9705-6748-B489-4E897D2895DA}"/>
                </a:ext>
              </a:extLst>
            </p:cNvPr>
            <p:cNvSpPr>
              <a:spLocks/>
            </p:cNvSpPr>
            <p:nvPr/>
          </p:nvSpPr>
          <p:spPr bwMode="ltGray">
            <a:xfrm rot="828663">
              <a:off x="266" y="3592"/>
              <a:ext cx="66" cy="43"/>
            </a:xfrm>
            <a:custGeom>
              <a:avLst/>
              <a:gdLst>
                <a:gd name="T0" fmla="*/ 0 w 54"/>
                <a:gd name="T1" fmla="*/ 0 h 40"/>
                <a:gd name="T2" fmla="*/ 1 w 54"/>
                <a:gd name="T3" fmla="*/ 1 h 40"/>
                <a:gd name="T4" fmla="*/ 35 w 54"/>
                <a:gd name="T5" fmla="*/ 3 h 40"/>
                <a:gd name="T6" fmla="*/ 79 w 54"/>
                <a:gd name="T7" fmla="*/ 17 h 40"/>
                <a:gd name="T8" fmla="*/ 132 w 54"/>
                <a:gd name="T9" fmla="*/ 22 h 40"/>
                <a:gd name="T10" fmla="*/ 177 w 54"/>
                <a:gd name="T11" fmla="*/ 28 h 40"/>
                <a:gd name="T12" fmla="*/ 224 w 54"/>
                <a:gd name="T13" fmla="*/ 32 h 40"/>
                <a:gd name="T14" fmla="*/ 274 w 54"/>
                <a:gd name="T15" fmla="*/ 34 h 40"/>
                <a:gd name="T16" fmla="*/ 330 w 54"/>
                <a:gd name="T17" fmla="*/ 30 h 40"/>
                <a:gd name="T18" fmla="*/ 323 w 54"/>
                <a:gd name="T19" fmla="*/ 47 h 40"/>
                <a:gd name="T20" fmla="*/ 304 w 54"/>
                <a:gd name="T21" fmla="*/ 63 h 40"/>
                <a:gd name="T22" fmla="*/ 270 w 54"/>
                <a:gd name="T23" fmla="*/ 73 h 40"/>
                <a:gd name="T24" fmla="*/ 222 w 54"/>
                <a:gd name="T25" fmla="*/ 76 h 40"/>
                <a:gd name="T26" fmla="*/ 170 w 54"/>
                <a:gd name="T27" fmla="*/ 75 h 40"/>
                <a:gd name="T28" fmla="*/ 114 w 54"/>
                <a:gd name="T29" fmla="*/ 61 h 40"/>
                <a:gd name="T30" fmla="*/ 60 w 54"/>
                <a:gd name="T31" fmla="*/ 40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2" name="Freeform 34">
              <a:extLst>
                <a:ext uri="{FF2B5EF4-FFF2-40B4-BE49-F238E27FC236}">
                  <a16:creationId xmlns:a16="http://schemas.microsoft.com/office/drawing/2014/main" id="{0174265E-2FEB-F14C-B479-394883FA3393}"/>
                </a:ext>
              </a:extLst>
            </p:cNvPr>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3" name="Freeform 35">
              <a:extLst>
                <a:ext uri="{FF2B5EF4-FFF2-40B4-BE49-F238E27FC236}">
                  <a16:creationId xmlns:a16="http://schemas.microsoft.com/office/drawing/2014/main" id="{EC4A7C0D-70AE-C243-BB69-3C993562C9BF}"/>
                </a:ext>
              </a:extLst>
            </p:cNvPr>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4" name="Freeform 36">
              <a:extLst>
                <a:ext uri="{FF2B5EF4-FFF2-40B4-BE49-F238E27FC236}">
                  <a16:creationId xmlns:a16="http://schemas.microsoft.com/office/drawing/2014/main" id="{B2B45BD9-0927-174B-99A4-66BDB5CF276C}"/>
                </a:ext>
              </a:extLst>
            </p:cNvPr>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5" name="Freeform 37">
              <a:extLst>
                <a:ext uri="{FF2B5EF4-FFF2-40B4-BE49-F238E27FC236}">
                  <a16:creationId xmlns:a16="http://schemas.microsoft.com/office/drawing/2014/main" id="{A0DE48F0-733A-D843-9922-61517E7E8A3E}"/>
                </a:ext>
              </a:extLst>
            </p:cNvPr>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6" name="Freeform 38">
              <a:extLst>
                <a:ext uri="{FF2B5EF4-FFF2-40B4-BE49-F238E27FC236}">
                  <a16:creationId xmlns:a16="http://schemas.microsoft.com/office/drawing/2014/main" id="{3E19D046-2272-EE41-85B5-2649C37C7CC8}"/>
                </a:ext>
              </a:extLst>
            </p:cNvPr>
            <p:cNvSpPr>
              <a:spLocks/>
            </p:cNvSpPr>
            <p:nvPr/>
          </p:nvSpPr>
          <p:spPr bwMode="ltGray">
            <a:xfrm rot="1584153">
              <a:off x="20" y="410"/>
              <a:ext cx="344" cy="245"/>
            </a:xfrm>
            <a:custGeom>
              <a:avLst/>
              <a:gdLst>
                <a:gd name="T0" fmla="*/ 0 w 257"/>
                <a:gd name="T1" fmla="*/ 0 h 237"/>
                <a:gd name="T2" fmla="*/ 0 w 257"/>
                <a:gd name="T3" fmla="*/ 34 h 237"/>
                <a:gd name="T4" fmla="*/ 37 w 257"/>
                <a:gd name="T5" fmla="*/ 68 h 237"/>
                <a:gd name="T6" fmla="*/ 86 w 257"/>
                <a:gd name="T7" fmla="*/ 102 h 237"/>
                <a:gd name="T8" fmla="*/ 154 w 257"/>
                <a:gd name="T9" fmla="*/ 132 h 237"/>
                <a:gd name="T10" fmla="*/ 249 w 257"/>
                <a:gd name="T11" fmla="*/ 160 h 237"/>
                <a:gd name="T12" fmla="*/ 369 w 257"/>
                <a:gd name="T13" fmla="*/ 190 h 237"/>
                <a:gd name="T14" fmla="*/ 523 w 257"/>
                <a:gd name="T15" fmla="*/ 217 h 237"/>
                <a:gd name="T16" fmla="*/ 700 w 257"/>
                <a:gd name="T17" fmla="*/ 240 h 237"/>
                <a:gd name="T18" fmla="*/ 928 w 257"/>
                <a:gd name="T19" fmla="*/ 262 h 237"/>
                <a:gd name="T20" fmla="*/ 1185 w 257"/>
                <a:gd name="T21" fmla="*/ 280 h 237"/>
                <a:gd name="T22" fmla="*/ 1460 w 257"/>
                <a:gd name="T23" fmla="*/ 295 h 237"/>
                <a:gd name="T24" fmla="*/ 1800 w 257"/>
                <a:gd name="T25" fmla="*/ 308 h 237"/>
                <a:gd name="T26" fmla="*/ 2170 w 257"/>
                <a:gd name="T27" fmla="*/ 315 h 237"/>
                <a:gd name="T28" fmla="*/ 2594 w 257"/>
                <a:gd name="T29" fmla="*/ 319 h 237"/>
                <a:gd name="T30" fmla="*/ 3032 w 257"/>
                <a:gd name="T31" fmla="*/ 318 h 237"/>
                <a:gd name="T32" fmla="*/ 3544 w 257"/>
                <a:gd name="T33" fmla="*/ 313 h 237"/>
                <a:gd name="T34" fmla="*/ 3095 w 257"/>
                <a:gd name="T35" fmla="*/ 306 h 237"/>
                <a:gd name="T36" fmla="*/ 2685 w 257"/>
                <a:gd name="T37" fmla="*/ 296 h 237"/>
                <a:gd name="T38" fmla="*/ 2345 w 257"/>
                <a:gd name="T39" fmla="*/ 285 h 237"/>
                <a:gd name="T40" fmla="*/ 2041 w 257"/>
                <a:gd name="T41" fmla="*/ 275 h 237"/>
                <a:gd name="T42" fmla="*/ 1764 w 257"/>
                <a:gd name="T43" fmla="*/ 261 h 237"/>
                <a:gd name="T44" fmla="*/ 1546 w 257"/>
                <a:gd name="T45" fmla="*/ 245 h 237"/>
                <a:gd name="T46" fmla="*/ 1344 w 257"/>
                <a:gd name="T47" fmla="*/ 228 h 237"/>
                <a:gd name="T48" fmla="*/ 1155 w 257"/>
                <a:gd name="T49" fmla="*/ 209 h 237"/>
                <a:gd name="T50" fmla="*/ 985 w 257"/>
                <a:gd name="T51" fmla="*/ 190 h 237"/>
                <a:gd name="T52" fmla="*/ 846 w 257"/>
                <a:gd name="T53" fmla="*/ 167 h 237"/>
                <a:gd name="T54" fmla="*/ 727 w 257"/>
                <a:gd name="T55" fmla="*/ 145 h 237"/>
                <a:gd name="T56" fmla="*/ 597 w 257"/>
                <a:gd name="T57" fmla="*/ 118 h 237"/>
                <a:gd name="T58" fmla="*/ 455 w 257"/>
                <a:gd name="T59" fmla="*/ 93 h 237"/>
                <a:gd name="T60" fmla="*/ 319 w 257"/>
                <a:gd name="T61" fmla="*/ 65 h 237"/>
                <a:gd name="T62" fmla="*/ 161 w 257"/>
                <a:gd name="T63" fmla="*/ 33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7" name="Freeform 39">
              <a:extLst>
                <a:ext uri="{FF2B5EF4-FFF2-40B4-BE49-F238E27FC236}">
                  <a16:creationId xmlns:a16="http://schemas.microsoft.com/office/drawing/2014/main" id="{05AF9434-68C9-D042-B538-9BF39779F387}"/>
                </a:ext>
              </a:extLst>
            </p:cNvPr>
            <p:cNvSpPr>
              <a:spLocks/>
            </p:cNvSpPr>
            <p:nvPr/>
          </p:nvSpPr>
          <p:spPr bwMode="ltGray">
            <a:xfrm rot="1584153">
              <a:off x="242" y="756"/>
              <a:ext cx="167" cy="115"/>
            </a:xfrm>
            <a:custGeom>
              <a:avLst/>
              <a:gdLst>
                <a:gd name="T0" fmla="*/ 1129 w 124"/>
                <a:gd name="T1" fmla="*/ 0 h 110"/>
                <a:gd name="T2" fmla="*/ 1805 w 124"/>
                <a:gd name="T3" fmla="*/ 161 h 110"/>
                <a:gd name="T4" fmla="*/ 1754 w 124"/>
                <a:gd name="T5" fmla="*/ 160 h 110"/>
                <a:gd name="T6" fmla="*/ 1558 w 124"/>
                <a:gd name="T7" fmla="*/ 157 h 110"/>
                <a:gd name="T8" fmla="*/ 1302 w 124"/>
                <a:gd name="T9" fmla="*/ 152 h 110"/>
                <a:gd name="T10" fmla="*/ 995 w 124"/>
                <a:gd name="T11" fmla="*/ 148 h 110"/>
                <a:gd name="T12" fmla="*/ 655 w 124"/>
                <a:gd name="T13" fmla="*/ 145 h 110"/>
                <a:gd name="T14" fmla="*/ 372 w 124"/>
                <a:gd name="T15" fmla="*/ 146 h 110"/>
                <a:gd name="T16" fmla="*/ 132 w 124"/>
                <a:gd name="T17" fmla="*/ 153 h 110"/>
                <a:gd name="T18" fmla="*/ 0 w 124"/>
                <a:gd name="T19" fmla="*/ 164 h 110"/>
                <a:gd name="T20" fmla="*/ 54 w 124"/>
                <a:gd name="T21" fmla="*/ 146 h 110"/>
                <a:gd name="T22" fmla="*/ 119 w 124"/>
                <a:gd name="T23" fmla="*/ 133 h 110"/>
                <a:gd name="T24" fmla="*/ 240 w 124"/>
                <a:gd name="T25" fmla="*/ 122 h 110"/>
                <a:gd name="T26" fmla="*/ 372 w 124"/>
                <a:gd name="T27" fmla="*/ 114 h 110"/>
                <a:gd name="T28" fmla="*/ 527 w 124"/>
                <a:gd name="T29" fmla="*/ 107 h 110"/>
                <a:gd name="T30" fmla="*/ 681 w 124"/>
                <a:gd name="T31" fmla="*/ 106 h 110"/>
                <a:gd name="T32" fmla="*/ 854 w 124"/>
                <a:gd name="T33" fmla="*/ 106 h 110"/>
                <a:gd name="T34" fmla="*/ 1050 w 124"/>
                <a:gd name="T35" fmla="*/ 111 h 110"/>
                <a:gd name="T36" fmla="*/ 1063 w 124"/>
                <a:gd name="T37" fmla="*/ 106 h 110"/>
                <a:gd name="T38" fmla="*/ 1021 w 124"/>
                <a:gd name="T39" fmla="*/ 85 h 110"/>
                <a:gd name="T40" fmla="*/ 974 w 124"/>
                <a:gd name="T41" fmla="*/ 56 h 110"/>
                <a:gd name="T42" fmla="*/ 956 w 124"/>
                <a:gd name="T43" fmla="*/ 45 h 110"/>
                <a:gd name="T44" fmla="*/ 917 w 124"/>
                <a:gd name="T45" fmla="*/ 45 h 110"/>
                <a:gd name="T46" fmla="*/ 882 w 124"/>
                <a:gd name="T47" fmla="*/ 43 h 110"/>
                <a:gd name="T48" fmla="*/ 854 w 124"/>
                <a:gd name="T49" fmla="*/ 37 h 110"/>
                <a:gd name="T50" fmla="*/ 838 w 124"/>
                <a:gd name="T51" fmla="*/ 32 h 110"/>
                <a:gd name="T52" fmla="*/ 838 w 124"/>
                <a:gd name="T53" fmla="*/ 28 h 110"/>
                <a:gd name="T54" fmla="*/ 854 w 124"/>
                <a:gd name="T55" fmla="*/ 23 h 110"/>
                <a:gd name="T56" fmla="*/ 967 w 124"/>
                <a:gd name="T57" fmla="*/ 8 h 110"/>
                <a:gd name="T58" fmla="*/ 1129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8" name="Freeform 40">
              <a:extLst>
                <a:ext uri="{FF2B5EF4-FFF2-40B4-BE49-F238E27FC236}">
                  <a16:creationId xmlns:a16="http://schemas.microsoft.com/office/drawing/2014/main" id="{BB5A29FE-0FE3-A141-B0BC-66C2BFEE7F44}"/>
                </a:ext>
              </a:extLst>
            </p:cNvPr>
            <p:cNvSpPr>
              <a:spLocks/>
            </p:cNvSpPr>
            <p:nvPr/>
          </p:nvSpPr>
          <p:spPr bwMode="ltGray">
            <a:xfrm rot="1584153">
              <a:off x="574" y="286"/>
              <a:ext cx="147" cy="160"/>
            </a:xfrm>
            <a:custGeom>
              <a:avLst/>
              <a:gdLst>
                <a:gd name="T0" fmla="*/ 0 w 109"/>
                <a:gd name="T1" fmla="*/ 0 h 156"/>
                <a:gd name="T2" fmla="*/ 73 w 109"/>
                <a:gd name="T3" fmla="*/ 1 h 156"/>
                <a:gd name="T4" fmla="*/ 259 w 109"/>
                <a:gd name="T5" fmla="*/ 5 h 156"/>
                <a:gd name="T6" fmla="*/ 541 w 109"/>
                <a:gd name="T7" fmla="*/ 12 h 156"/>
                <a:gd name="T8" fmla="*/ 856 w 109"/>
                <a:gd name="T9" fmla="*/ 33 h 156"/>
                <a:gd name="T10" fmla="*/ 1154 w 109"/>
                <a:gd name="T11" fmla="*/ 53 h 156"/>
                <a:gd name="T12" fmla="*/ 1415 w 109"/>
                <a:gd name="T13" fmla="*/ 89 h 156"/>
                <a:gd name="T14" fmla="*/ 1575 w 109"/>
                <a:gd name="T15" fmla="*/ 135 h 156"/>
                <a:gd name="T16" fmla="*/ 1606 w 109"/>
                <a:gd name="T17" fmla="*/ 196 h 156"/>
                <a:gd name="T18" fmla="*/ 1556 w 109"/>
                <a:gd name="T19" fmla="*/ 196 h 156"/>
                <a:gd name="T20" fmla="*/ 1470 w 109"/>
                <a:gd name="T21" fmla="*/ 196 h 156"/>
                <a:gd name="T22" fmla="*/ 1370 w 109"/>
                <a:gd name="T23" fmla="*/ 196 h 156"/>
                <a:gd name="T24" fmla="*/ 1280 w 109"/>
                <a:gd name="T25" fmla="*/ 193 h 156"/>
                <a:gd name="T26" fmla="*/ 1191 w 109"/>
                <a:gd name="T27" fmla="*/ 192 h 156"/>
                <a:gd name="T28" fmla="*/ 1091 w 109"/>
                <a:gd name="T29" fmla="*/ 188 h 156"/>
                <a:gd name="T30" fmla="*/ 971 w 109"/>
                <a:gd name="T31" fmla="*/ 182 h 156"/>
                <a:gd name="T32" fmla="*/ 856 w 109"/>
                <a:gd name="T33" fmla="*/ 175 h 156"/>
                <a:gd name="T34" fmla="*/ 778 w 109"/>
                <a:gd name="T35" fmla="*/ 158 h 156"/>
                <a:gd name="T36" fmla="*/ 778 w 109"/>
                <a:gd name="T37" fmla="*/ 138 h 156"/>
                <a:gd name="T38" fmla="*/ 831 w 109"/>
                <a:gd name="T39" fmla="*/ 122 h 156"/>
                <a:gd name="T40" fmla="*/ 881 w 109"/>
                <a:gd name="T41" fmla="*/ 98 h 156"/>
                <a:gd name="T42" fmla="*/ 831 w 109"/>
                <a:gd name="T43" fmla="*/ 80 h 156"/>
                <a:gd name="T44" fmla="*/ 713 w 109"/>
                <a:gd name="T45" fmla="*/ 52 h 156"/>
                <a:gd name="T46" fmla="*/ 464 w 109"/>
                <a:gd name="T47" fmla="*/ 32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49" name="Freeform 41">
              <a:extLst>
                <a:ext uri="{FF2B5EF4-FFF2-40B4-BE49-F238E27FC236}">
                  <a16:creationId xmlns:a16="http://schemas.microsoft.com/office/drawing/2014/main" id="{D0542870-007D-9A4F-BC24-F27BA9FE796A}"/>
                </a:ext>
              </a:extLst>
            </p:cNvPr>
            <p:cNvSpPr>
              <a:spLocks/>
            </p:cNvSpPr>
            <p:nvPr/>
          </p:nvSpPr>
          <p:spPr bwMode="ltGray">
            <a:xfrm rot="1584153">
              <a:off x="236" y="721"/>
              <a:ext cx="62" cy="97"/>
            </a:xfrm>
            <a:custGeom>
              <a:avLst/>
              <a:gdLst>
                <a:gd name="T0" fmla="*/ 464 w 46"/>
                <a:gd name="T1" fmla="*/ 0 h 94"/>
                <a:gd name="T2" fmla="*/ 294 w 46"/>
                <a:gd name="T3" fmla="*/ 47 h 94"/>
                <a:gd name="T4" fmla="*/ 218 w 46"/>
                <a:gd name="T5" fmla="*/ 80 h 94"/>
                <a:gd name="T6" fmla="*/ 162 w 46"/>
                <a:gd name="T7" fmla="*/ 106 h 94"/>
                <a:gd name="T8" fmla="*/ 0 w 46"/>
                <a:gd name="T9" fmla="*/ 124 h 94"/>
                <a:gd name="T10" fmla="*/ 178 w 46"/>
                <a:gd name="T11" fmla="*/ 116 h 94"/>
                <a:gd name="T12" fmla="*/ 344 w 46"/>
                <a:gd name="T13" fmla="*/ 107 h 94"/>
                <a:gd name="T14" fmla="*/ 466 w 46"/>
                <a:gd name="T15" fmla="*/ 91 h 94"/>
                <a:gd name="T16" fmla="*/ 586 w 46"/>
                <a:gd name="T17" fmla="*/ 75 h 94"/>
                <a:gd name="T18" fmla="*/ 667 w 46"/>
                <a:gd name="T19" fmla="*/ 59 h 94"/>
                <a:gd name="T20" fmla="*/ 675 w 46"/>
                <a:gd name="T21" fmla="*/ 39 h 94"/>
                <a:gd name="T22" fmla="*/ 625 w 46"/>
                <a:gd name="T23" fmla="*/ 15 h 94"/>
                <a:gd name="T24" fmla="*/ 464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0" name="Freeform 42">
              <a:extLst>
                <a:ext uri="{FF2B5EF4-FFF2-40B4-BE49-F238E27FC236}">
                  <a16:creationId xmlns:a16="http://schemas.microsoft.com/office/drawing/2014/main" id="{AB13B6B6-5C24-9048-BB20-82E639291B0A}"/>
                </a:ext>
              </a:extLst>
            </p:cNvPr>
            <p:cNvSpPr>
              <a:spLocks/>
            </p:cNvSpPr>
            <p:nvPr/>
          </p:nvSpPr>
          <p:spPr bwMode="ltGray">
            <a:xfrm rot="1584153">
              <a:off x="585" y="466"/>
              <a:ext cx="72" cy="41"/>
            </a:xfrm>
            <a:custGeom>
              <a:avLst/>
              <a:gdLst>
                <a:gd name="T0" fmla="*/ 0 w 54"/>
                <a:gd name="T1" fmla="*/ 0 h 40"/>
                <a:gd name="T2" fmla="*/ 1 w 54"/>
                <a:gd name="T3" fmla="*/ 1 h 40"/>
                <a:gd name="T4" fmla="*/ 85 w 54"/>
                <a:gd name="T5" fmla="*/ 3 h 40"/>
                <a:gd name="T6" fmla="*/ 172 w 54"/>
                <a:gd name="T7" fmla="*/ 8 h 40"/>
                <a:gd name="T8" fmla="*/ 276 w 54"/>
                <a:gd name="T9" fmla="*/ 12 h 40"/>
                <a:gd name="T10" fmla="*/ 389 w 54"/>
                <a:gd name="T11" fmla="*/ 15 h 40"/>
                <a:gd name="T12" fmla="*/ 511 w 54"/>
                <a:gd name="T13" fmla="*/ 17 h 40"/>
                <a:gd name="T14" fmla="*/ 607 w 54"/>
                <a:gd name="T15" fmla="*/ 18 h 40"/>
                <a:gd name="T16" fmla="*/ 720 w 54"/>
                <a:gd name="T17" fmla="*/ 16 h 40"/>
                <a:gd name="T18" fmla="*/ 711 w 54"/>
                <a:gd name="T19" fmla="*/ 34 h 40"/>
                <a:gd name="T20" fmla="*/ 671 w 54"/>
                <a:gd name="T21" fmla="*/ 42 h 40"/>
                <a:gd name="T22" fmla="*/ 591 w 54"/>
                <a:gd name="T23" fmla="*/ 47 h 40"/>
                <a:gd name="T24" fmla="*/ 491 w 54"/>
                <a:gd name="T25" fmla="*/ 49 h 40"/>
                <a:gd name="T26" fmla="*/ 368 w 54"/>
                <a:gd name="T27" fmla="*/ 48 h 40"/>
                <a:gd name="T28" fmla="*/ 249 w 54"/>
                <a:gd name="T29" fmla="*/ 41 h 40"/>
                <a:gd name="T30" fmla="*/ 129 w 54"/>
                <a:gd name="T31" fmla="*/ 29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1" name="Freeform 43">
              <a:extLst>
                <a:ext uri="{FF2B5EF4-FFF2-40B4-BE49-F238E27FC236}">
                  <a16:creationId xmlns:a16="http://schemas.microsoft.com/office/drawing/2014/main" id="{8D205974-E5C0-AB4D-A2C9-E7EF7F8ECD47}"/>
                </a:ext>
              </a:extLst>
            </p:cNvPr>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sp>
          <p:nvSpPr>
            <p:cNvPr id="1052" name="Freeform 44">
              <a:extLst>
                <a:ext uri="{FF2B5EF4-FFF2-40B4-BE49-F238E27FC236}">
                  <a16:creationId xmlns:a16="http://schemas.microsoft.com/office/drawing/2014/main" id="{9D000F48-891C-D449-9E7B-7B74C7D6B320}"/>
                </a:ext>
              </a:extLst>
            </p:cNvPr>
            <p:cNvSpPr>
              <a:spLocks/>
            </p:cNvSpPr>
            <p:nvPr/>
          </p:nvSpPr>
          <p:spPr bwMode="ltGray">
            <a:xfrm rot="1584153">
              <a:off x="56" y="84"/>
              <a:ext cx="804" cy="686"/>
            </a:xfrm>
            <a:custGeom>
              <a:avLst/>
              <a:gdLst>
                <a:gd name="T0" fmla="*/ 240 w 596"/>
                <a:gd name="T1" fmla="*/ 482 h 666"/>
                <a:gd name="T2" fmla="*/ 89 w 596"/>
                <a:gd name="T3" fmla="*/ 446 h 666"/>
                <a:gd name="T4" fmla="*/ 0 w 596"/>
                <a:gd name="T5" fmla="*/ 377 h 666"/>
                <a:gd name="T6" fmla="*/ 54 w 596"/>
                <a:gd name="T7" fmla="*/ 290 h 666"/>
                <a:gd name="T8" fmla="*/ 374 w 596"/>
                <a:gd name="T9" fmla="*/ 198 h 666"/>
                <a:gd name="T10" fmla="*/ 1018 w 596"/>
                <a:gd name="T11" fmla="*/ 111 h 666"/>
                <a:gd name="T12" fmla="*/ 2103 w 596"/>
                <a:gd name="T13" fmla="*/ 40 h 666"/>
                <a:gd name="T14" fmla="*/ 3650 w 596"/>
                <a:gd name="T15" fmla="*/ 2 h 666"/>
                <a:gd name="T16" fmla="*/ 5628 w 596"/>
                <a:gd name="T17" fmla="*/ 9 h 666"/>
                <a:gd name="T18" fmla="*/ 7160 w 596"/>
                <a:gd name="T19" fmla="*/ 87 h 666"/>
                <a:gd name="T20" fmla="*/ 8196 w 596"/>
                <a:gd name="T21" fmla="*/ 215 h 666"/>
                <a:gd name="T22" fmla="*/ 8739 w 596"/>
                <a:gd name="T23" fmla="*/ 372 h 666"/>
                <a:gd name="T24" fmla="*/ 8806 w 596"/>
                <a:gd name="T25" fmla="*/ 534 h 666"/>
                <a:gd name="T26" fmla="*/ 8380 w 596"/>
                <a:gd name="T27" fmla="*/ 685 h 666"/>
                <a:gd name="T28" fmla="*/ 7499 w 596"/>
                <a:gd name="T29" fmla="*/ 802 h 666"/>
                <a:gd name="T30" fmla="*/ 6169 w 596"/>
                <a:gd name="T31" fmla="*/ 866 h 666"/>
                <a:gd name="T32" fmla="*/ 5756 w 596"/>
                <a:gd name="T33" fmla="*/ 860 h 666"/>
                <a:gd name="T34" fmla="*/ 6528 w 596"/>
                <a:gd name="T35" fmla="*/ 807 h 666"/>
                <a:gd name="T36" fmla="*/ 7128 w 596"/>
                <a:gd name="T37" fmla="*/ 709 h 666"/>
                <a:gd name="T38" fmla="*/ 7541 w 596"/>
                <a:gd name="T39" fmla="*/ 592 h 666"/>
                <a:gd name="T40" fmla="*/ 7688 w 596"/>
                <a:gd name="T41" fmla="*/ 464 h 666"/>
                <a:gd name="T42" fmla="*/ 7599 w 596"/>
                <a:gd name="T43" fmla="*/ 337 h 666"/>
                <a:gd name="T44" fmla="*/ 7170 w 596"/>
                <a:gd name="T45" fmla="*/ 227 h 666"/>
                <a:gd name="T46" fmla="*/ 6405 w 596"/>
                <a:gd name="T47" fmla="*/ 146 h 666"/>
                <a:gd name="T48" fmla="*/ 5048 w 596"/>
                <a:gd name="T49" fmla="*/ 97 h 666"/>
                <a:gd name="T50" fmla="*/ 3641 w 596"/>
                <a:gd name="T51" fmla="*/ 79 h 666"/>
                <a:gd name="T52" fmla="*/ 2577 w 596"/>
                <a:gd name="T53" fmla="*/ 91 h 666"/>
                <a:gd name="T54" fmla="*/ 1793 w 596"/>
                <a:gd name="T55" fmla="*/ 131 h 666"/>
                <a:gd name="T56" fmla="*/ 1240 w 596"/>
                <a:gd name="T57" fmla="*/ 194 h 666"/>
                <a:gd name="T58" fmla="*/ 844 w 596"/>
                <a:gd name="T59" fmla="*/ 269 h 666"/>
                <a:gd name="T60" fmla="*/ 590 w 596"/>
                <a:gd name="T61" fmla="*/ 354 h 666"/>
                <a:gd name="T62" fmla="*/ 415 w 596"/>
                <a:gd name="T63" fmla="*/ 441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4000"/>
            </a:p>
          </p:txBody>
        </p:sp>
      </p:grpSp>
      <p:sp>
        <p:nvSpPr>
          <p:cNvPr id="77869" name="Rectangle 45">
            <a:extLst>
              <a:ext uri="{FF2B5EF4-FFF2-40B4-BE49-F238E27FC236}">
                <a16:creationId xmlns:a16="http://schemas.microsoft.com/office/drawing/2014/main" id="{564EE139-A059-DA47-BEA9-CDAEB69968B4}"/>
              </a:ext>
            </a:extLst>
          </p:cNvPr>
          <p:cNvSpPr>
            <a:spLocks noGrp="1" noChangeArrowheads="1"/>
          </p:cNvSpPr>
          <p:nvPr>
            <p:ph type="title"/>
          </p:nvPr>
        </p:nvSpPr>
        <p:spPr bwMode="auto">
          <a:xfrm>
            <a:off x="711200" y="838200"/>
            <a:ext cx="10991851"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6">
            <a:extLst>
              <a:ext uri="{FF2B5EF4-FFF2-40B4-BE49-F238E27FC236}">
                <a16:creationId xmlns:a16="http://schemas.microsoft.com/office/drawing/2014/main" id="{EA7426A9-8993-6B40-A35E-5E8404A0CCE1}"/>
              </a:ext>
            </a:extLst>
          </p:cNvPr>
          <p:cNvSpPr>
            <a:spLocks noGrp="1" noChangeArrowheads="1"/>
          </p:cNvSpPr>
          <p:nvPr>
            <p:ph type="body" idx="1"/>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7871" name="Rectangle 47">
            <a:extLst>
              <a:ext uri="{FF2B5EF4-FFF2-40B4-BE49-F238E27FC236}">
                <a16:creationId xmlns:a16="http://schemas.microsoft.com/office/drawing/2014/main" id="{91A2B4EC-0530-E449-8EE9-ED8128A33AED}"/>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0">
                <a:solidFill>
                  <a:schemeClr val="tx1"/>
                </a:solidFill>
                <a:latin typeface="+mn-lt"/>
                <a:ea typeface="+mn-ea"/>
              </a:defRPr>
            </a:lvl1pPr>
          </a:lstStyle>
          <a:p>
            <a:pPr>
              <a:defRPr/>
            </a:pPr>
            <a:endParaRPr lang="en-US" altLang="zh-CN"/>
          </a:p>
        </p:txBody>
      </p:sp>
      <p:sp>
        <p:nvSpPr>
          <p:cNvPr id="77872" name="Rectangle 48">
            <a:extLst>
              <a:ext uri="{FF2B5EF4-FFF2-40B4-BE49-F238E27FC236}">
                <a16:creationId xmlns:a16="http://schemas.microsoft.com/office/drawing/2014/main" id="{587B6449-E389-AE40-B003-8ACC2E60A2E5}"/>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mn-lt"/>
                <a:ea typeface="+mn-ea"/>
              </a:defRPr>
            </a:lvl1pPr>
          </a:lstStyle>
          <a:p>
            <a:pPr>
              <a:defRPr/>
            </a:pPr>
            <a:endParaRPr lang="en-US" altLang="zh-CN"/>
          </a:p>
        </p:txBody>
      </p:sp>
      <p:sp>
        <p:nvSpPr>
          <p:cNvPr id="77873" name="Rectangle 49">
            <a:extLst>
              <a:ext uri="{FF2B5EF4-FFF2-40B4-BE49-F238E27FC236}">
                <a16:creationId xmlns:a16="http://schemas.microsoft.com/office/drawing/2014/main" id="{5F678569-369B-A04A-A5E3-7B7D13407CD0}"/>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Verdana" panose="020B0604030504040204" pitchFamily="34" charset="0"/>
                <a:ea typeface="宋体" panose="02010600030101010101" pitchFamily="2" charset="-122"/>
              </a:defRPr>
            </a:lvl1pPr>
          </a:lstStyle>
          <a:p>
            <a:pPr>
              <a:defRPr/>
            </a:pPr>
            <a:fld id="{428F4442-29BB-ED4E-8CAB-D5888D67EF1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94"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5" r:id="rId16"/>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mailto:wfli@nju.edu.cn" TargetMode="Externa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emf"/><Relationship Id="rId7"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emf"/><Relationship Id="rId10" Type="http://schemas.openxmlformats.org/officeDocument/2006/relationships/image" Target="../media/image27.png"/><Relationship Id="rId4" Type="http://schemas.openxmlformats.org/officeDocument/2006/relationships/image" Target="../media/image22.emf"/><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7.emf"/><Relationship Id="rId12" Type="http://schemas.openxmlformats.org/officeDocument/2006/relationships/oleObject" Target="../embeddings/oleObject10.bin"/><Relationship Id="rId2" Type="http://schemas.openxmlformats.org/officeDocument/2006/relationships/oleObject" Target="../embeddings/oleObject5.bin"/><Relationship Id="rId1" Type="http://schemas.openxmlformats.org/officeDocument/2006/relationships/slideLayout" Target="../slideLayouts/slideLayout14.xml"/><Relationship Id="rId6" Type="http://schemas.openxmlformats.org/officeDocument/2006/relationships/oleObject" Target="../embeddings/oleObject7.bin"/><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48.emf"/><Relationship Id="rId14"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51.emf"/><Relationship Id="rId7" Type="http://schemas.openxmlformats.org/officeDocument/2006/relationships/image" Target="../media/image53.emf"/><Relationship Id="rId2" Type="http://schemas.openxmlformats.org/officeDocument/2006/relationships/oleObject" Target="../embeddings/oleObject11.bin"/><Relationship Id="rId1" Type="http://schemas.openxmlformats.org/officeDocument/2006/relationships/slideLayout" Target="../slideLayouts/slideLayout15.xml"/><Relationship Id="rId6" Type="http://schemas.openxmlformats.org/officeDocument/2006/relationships/oleObject" Target="../embeddings/oleObject13.bin"/><Relationship Id="rId11" Type="http://schemas.openxmlformats.org/officeDocument/2006/relationships/image" Target="../media/image55.png"/><Relationship Id="rId5" Type="http://schemas.openxmlformats.org/officeDocument/2006/relationships/image" Target="../media/image52.emf"/><Relationship Id="rId10" Type="http://schemas.openxmlformats.org/officeDocument/2006/relationships/image" Target="../media/image2.jpeg"/><Relationship Id="rId4" Type="http://schemas.openxmlformats.org/officeDocument/2006/relationships/oleObject" Target="../embeddings/oleObject12.bin"/><Relationship Id="rId9" Type="http://schemas.openxmlformats.org/officeDocument/2006/relationships/image" Target="../media/image54.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55.emf"/><Relationship Id="rId7" Type="http://schemas.openxmlformats.org/officeDocument/2006/relationships/image" Target="../media/image57.e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7.bin"/><Relationship Id="rId5" Type="http://schemas.openxmlformats.org/officeDocument/2006/relationships/image" Target="../media/image56.emf"/><Relationship Id="rId10" Type="http://schemas.openxmlformats.org/officeDocument/2006/relationships/image" Target="../media/image2.jpeg"/><Relationship Id="rId4" Type="http://schemas.openxmlformats.org/officeDocument/2006/relationships/oleObject" Target="../embeddings/oleObject16.bin"/><Relationship Id="rId9"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7.emf"/><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gif"/><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2.jpe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69903B8-0C07-254B-AFF5-E6E8A7C1E172}"/>
              </a:ext>
            </a:extLst>
          </p:cNvPr>
          <p:cNvSpPr>
            <a:spLocks noGrp="1" noChangeArrowheads="1"/>
          </p:cNvSpPr>
          <p:nvPr>
            <p:ph type="ctrTitle" idx="4294967295"/>
          </p:nvPr>
        </p:nvSpPr>
        <p:spPr>
          <a:xfrm>
            <a:off x="1450931" y="1973977"/>
            <a:ext cx="7200900" cy="954088"/>
          </a:xfrm>
        </p:spPr>
        <p:txBody>
          <a:bodyPr/>
          <a:lstStyle/>
          <a:p>
            <a:pPr eaLnBrk="1" hangingPunct="1">
              <a:defRPr/>
            </a:pPr>
            <a:r>
              <a:rPr lang="zh-CN" altLang="en-US" sz="7700" b="1" dirty="0">
                <a:solidFill>
                  <a:srgbClr val="0000FF"/>
                </a:solidFill>
                <a:ea typeface="黑体" panose="02010609060101010101" pitchFamily="49" charset="-122"/>
              </a:rPr>
              <a:t>计算物理</a:t>
            </a:r>
            <a:r>
              <a:rPr lang="en-US" altLang="zh-CN" sz="7700" b="1" dirty="0">
                <a:solidFill>
                  <a:srgbClr val="0000FF"/>
                </a:solidFill>
                <a:latin typeface="Arial" panose="020B0604020202020204" pitchFamily="34" charset="0"/>
                <a:ea typeface="黑体" panose="02010609060101010101" pitchFamily="49" charset="-122"/>
              </a:rPr>
              <a:t>·</a:t>
            </a:r>
            <a:r>
              <a:rPr lang="zh-CN" altLang="en-US" sz="3600" b="1" dirty="0">
                <a:solidFill>
                  <a:srgbClr val="0000FF"/>
                </a:solidFill>
                <a:ea typeface="黑体" panose="02010609060101010101" pitchFamily="49" charset="-122"/>
              </a:rPr>
              <a:t>计算机模拟</a:t>
            </a:r>
            <a:endParaRPr lang="zh-CN" altLang="en-US" sz="3600" b="1" dirty="0">
              <a:ea typeface="黑体" panose="02010609060101010101" pitchFamily="49" charset="-122"/>
            </a:endParaRPr>
          </a:p>
        </p:txBody>
      </p:sp>
      <p:sp>
        <p:nvSpPr>
          <p:cNvPr id="2051" name="Rectangle 3">
            <a:extLst>
              <a:ext uri="{FF2B5EF4-FFF2-40B4-BE49-F238E27FC236}">
                <a16:creationId xmlns:a16="http://schemas.microsoft.com/office/drawing/2014/main" id="{701E66C4-EC56-5445-AA1D-CF7BAE6D3F96}"/>
              </a:ext>
            </a:extLst>
          </p:cNvPr>
          <p:cNvSpPr>
            <a:spLocks noGrp="1" noChangeArrowheads="1"/>
          </p:cNvSpPr>
          <p:nvPr>
            <p:ph type="subTitle" idx="4294967295"/>
          </p:nvPr>
        </p:nvSpPr>
        <p:spPr>
          <a:xfrm>
            <a:off x="2135560" y="3284984"/>
            <a:ext cx="6096000" cy="2376488"/>
          </a:xfrm>
        </p:spPr>
        <p:txBody>
          <a:bodyPr/>
          <a:lstStyle/>
          <a:p>
            <a:pPr marL="0" indent="0" eaLnBrk="1" hangingPunct="1">
              <a:buNone/>
              <a:defRPr/>
            </a:pPr>
            <a:r>
              <a:rPr lang="zh-CN" altLang="en-US" b="1" dirty="0">
                <a:solidFill>
                  <a:srgbClr val="010800"/>
                </a:solidFill>
                <a:effectLst>
                  <a:outerShdw blurRad="38100" dist="38100" dir="2700000" algn="tl">
                    <a:srgbClr val="C0C0C0"/>
                  </a:outerShdw>
                </a:effectLst>
                <a:latin typeface="黑体" panose="02010609060101010101" pitchFamily="49" charset="-122"/>
                <a:ea typeface="黑体" panose="02010609060101010101" pitchFamily="49" charset="-122"/>
              </a:rPr>
              <a:t>李文飞</a:t>
            </a:r>
          </a:p>
          <a:p>
            <a:pPr marL="0" indent="0" eaLnBrk="1" hangingPunct="1">
              <a:buNone/>
              <a:defRPr/>
            </a:pPr>
            <a:r>
              <a:rPr lang="zh-CN" altLang="en-US" b="1" dirty="0">
                <a:solidFill>
                  <a:srgbClr val="010800"/>
                </a:solidFill>
                <a:effectLst>
                  <a:outerShdw blurRad="38100" dist="38100" dir="2700000" algn="tl">
                    <a:srgbClr val="C0C0C0"/>
                  </a:outerShdw>
                </a:effectLst>
                <a:latin typeface="黑体" panose="02010609060101010101" pitchFamily="49" charset="-122"/>
                <a:ea typeface="黑体" panose="02010609060101010101" pitchFamily="49" charset="-122"/>
              </a:rPr>
              <a:t>南京大学物理学院</a:t>
            </a:r>
          </a:p>
          <a:p>
            <a:pPr marL="0" indent="0" eaLnBrk="1" hangingPunct="1">
              <a:buNone/>
              <a:defRPr/>
            </a:pPr>
            <a:r>
              <a:rPr lang="en-US" altLang="zh-TW" b="1" dirty="0">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rPr>
              <a:t>E-mail: </a:t>
            </a:r>
            <a:r>
              <a:rPr lang="en-US" altLang="zh-TW" b="1" dirty="0">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hlinkClick r:id="rId2"/>
              </a:rPr>
              <a:t>wfli@nju.edu.cn</a:t>
            </a:r>
            <a:endParaRPr lang="en-US" altLang="zh-TW" b="1" dirty="0">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indent="0" eaLnBrk="1" hangingPunct="1">
              <a:buNone/>
              <a:defRPr/>
            </a:pPr>
            <a:r>
              <a:rPr lang="en-US" altLang="zh-CN" b="1" dirty="0">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rPr>
              <a:t>http://</a:t>
            </a:r>
            <a:r>
              <a:rPr lang="en-US" altLang="zh-CN" b="1" dirty="0" err="1">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rPr>
              <a:t>biophy.nju.edu.cn</a:t>
            </a:r>
            <a:endParaRPr lang="en-US" altLang="zh-TW" b="1" dirty="0">
              <a:solidFill>
                <a:srgbClr val="0108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aphicFrame>
        <p:nvGraphicFramePr>
          <p:cNvPr id="19460" name="Object 5">
            <a:extLst>
              <a:ext uri="{FF2B5EF4-FFF2-40B4-BE49-F238E27FC236}">
                <a16:creationId xmlns:a16="http://schemas.microsoft.com/office/drawing/2014/main" id="{1BA1DCE1-F0AE-F24F-A5BA-994B84BC2611}"/>
              </a:ext>
            </a:extLst>
          </p:cNvPr>
          <p:cNvGraphicFramePr>
            <a:graphicFrameLocks noChangeAspect="1"/>
          </p:cNvGraphicFramePr>
          <p:nvPr>
            <p:extLst>
              <p:ext uri="{D42A27DB-BD31-4B8C-83A1-F6EECF244321}">
                <p14:modId xmlns:p14="http://schemas.microsoft.com/office/powerpoint/2010/main" val="1239136306"/>
              </p:ext>
            </p:extLst>
          </p:nvPr>
        </p:nvGraphicFramePr>
        <p:xfrm>
          <a:off x="9048328" y="152400"/>
          <a:ext cx="2438400" cy="2054225"/>
        </p:xfrm>
        <a:graphic>
          <a:graphicData uri="http://schemas.openxmlformats.org/presentationml/2006/ole">
            <mc:AlternateContent xmlns:mc="http://schemas.openxmlformats.org/markup-compatibility/2006">
              <mc:Choice xmlns:v="urn:schemas-microsoft-com:vml" Requires="v">
                <p:oleObj name="Clip" r:id="rId3" imgW="24955500" imgH="21018500" progId="MS_ClipArt_Gallery.5">
                  <p:embed/>
                </p:oleObj>
              </mc:Choice>
              <mc:Fallback>
                <p:oleObj name="Clip" r:id="rId3" imgW="24955500" imgH="21018500" progId="MS_ClipArt_Gallery.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328" y="152400"/>
                        <a:ext cx="243840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Text Box 6">
            <a:extLst>
              <a:ext uri="{FF2B5EF4-FFF2-40B4-BE49-F238E27FC236}">
                <a16:creationId xmlns:a16="http://schemas.microsoft.com/office/drawing/2014/main" id="{3CF4D4C9-88FC-6E46-8BE2-0654E9299A63}"/>
              </a:ext>
            </a:extLst>
          </p:cNvPr>
          <p:cNvSpPr txBox="1">
            <a:spLocks noChangeArrowheads="1"/>
          </p:cNvSpPr>
          <p:nvPr/>
        </p:nvSpPr>
        <p:spPr bwMode="auto">
          <a:xfrm>
            <a:off x="7968208" y="347662"/>
            <a:ext cx="1676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3600" i="1" dirty="0">
                <a:solidFill>
                  <a:srgbClr val="FF0000"/>
                </a:solidFill>
                <a:latin typeface="Gungsuh" panose="02030600000101010101" pitchFamily="18" charset="-127"/>
                <a:ea typeface="Gungsuh" panose="02030600000101010101" pitchFamily="18" charset="-127"/>
              </a:rPr>
              <a:t>E=mc</a:t>
            </a:r>
            <a:r>
              <a:rPr kumimoji="1" lang="en-US" altLang="zh-CN" sz="3600" i="1" baseline="30000" dirty="0">
                <a:solidFill>
                  <a:srgbClr val="FF0000"/>
                </a:solidFill>
                <a:latin typeface="Gungsuh" panose="02030600000101010101" pitchFamily="18" charset="-127"/>
                <a:ea typeface="Gungsuh" panose="02030600000101010101" pitchFamily="18" charset="-127"/>
              </a:rPr>
              <a:t>2</a:t>
            </a:r>
            <a:endParaRPr kumimoji="1" lang="en-US" altLang="zh-CN" sz="3600" i="1" dirty="0">
              <a:solidFill>
                <a:srgbClr val="FF0000"/>
              </a:solidFill>
              <a:latin typeface="Gungsuh" panose="02030600000101010101" pitchFamily="18" charset="-127"/>
              <a:ea typeface="Gungsuh" panose="02030600000101010101" pitchFamily="18" charset="-127"/>
            </a:endParaRPr>
          </a:p>
        </p:txBody>
      </p:sp>
      <p:pic>
        <p:nvPicPr>
          <p:cNvPr id="2" name="Picture 2">
            <a:extLst>
              <a:ext uri="{FF2B5EF4-FFF2-40B4-BE49-F238E27FC236}">
                <a16:creationId xmlns:a16="http://schemas.microsoft.com/office/drawing/2014/main" id="{F7058B3D-9811-1D85-AF44-274A5B0F0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93" y="86178"/>
            <a:ext cx="2655625" cy="1182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 Box 3">
            <a:extLst>
              <a:ext uri="{FF2B5EF4-FFF2-40B4-BE49-F238E27FC236}">
                <a16:creationId xmlns:a16="http://schemas.microsoft.com/office/drawing/2014/main" id="{DF4EF54C-5329-1944-AF5C-7142D988309C}"/>
              </a:ext>
            </a:extLst>
          </p:cNvPr>
          <p:cNvSpPr txBox="1">
            <a:spLocks noChangeArrowheads="1"/>
          </p:cNvSpPr>
          <p:nvPr/>
        </p:nvSpPr>
        <p:spPr bwMode="auto">
          <a:xfrm>
            <a:off x="1271464" y="1887164"/>
            <a:ext cx="4114800" cy="275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50000"/>
              </a:spcBef>
              <a:buFontTx/>
              <a:buNone/>
            </a:pPr>
            <a:r>
              <a:rPr lang="en-US" altLang="zh-CN" sz="2800" dirty="0">
                <a:solidFill>
                  <a:srgbClr val="1C1C1C"/>
                </a:solidFill>
                <a:latin typeface="Times New Roman" panose="02020603050405020304" pitchFamily="18" charset="0"/>
                <a:ea typeface="黑体" panose="02010609060101010101" pitchFamily="49" charset="-122"/>
              </a:rPr>
              <a:t>1.</a:t>
            </a:r>
            <a:r>
              <a:rPr lang="zh-CN" altLang="en-US" sz="2800" dirty="0">
                <a:solidFill>
                  <a:srgbClr val="1C1C1C"/>
                </a:solidFill>
                <a:latin typeface="Times New Roman" panose="02020603050405020304" pitchFamily="18" charset="0"/>
                <a:ea typeface="黑体" panose="02010609060101010101" pitchFamily="49" charset="-122"/>
              </a:rPr>
              <a:t>初始化</a:t>
            </a:r>
          </a:p>
          <a:p>
            <a:pPr eaLnBrk="1" hangingPunct="1">
              <a:lnSpc>
                <a:spcPct val="120000"/>
              </a:lnSpc>
              <a:spcBef>
                <a:spcPct val="50000"/>
              </a:spcBef>
              <a:buFontTx/>
              <a:buNone/>
            </a:pPr>
            <a:r>
              <a:rPr lang="en-US" altLang="zh-CN" sz="2800" dirty="0">
                <a:solidFill>
                  <a:srgbClr val="1C1C1C"/>
                </a:solidFill>
                <a:latin typeface="Times New Roman" panose="02020603050405020304" pitchFamily="18" charset="0"/>
                <a:ea typeface="黑体" panose="02010609060101010101" pitchFamily="49" charset="-122"/>
              </a:rPr>
              <a:t>2.</a:t>
            </a:r>
            <a:r>
              <a:rPr lang="zh-CN" altLang="en-US" sz="2800" dirty="0">
                <a:solidFill>
                  <a:srgbClr val="1C1C1C"/>
                </a:solidFill>
                <a:latin typeface="Times New Roman" panose="02020603050405020304" pitchFamily="18" charset="0"/>
                <a:ea typeface="黑体" panose="02010609060101010101" pitchFamily="49" charset="-122"/>
              </a:rPr>
              <a:t>求力</a:t>
            </a:r>
          </a:p>
          <a:p>
            <a:pPr eaLnBrk="1" hangingPunct="1">
              <a:lnSpc>
                <a:spcPct val="120000"/>
              </a:lnSpc>
              <a:spcBef>
                <a:spcPct val="50000"/>
              </a:spcBef>
              <a:buFontTx/>
              <a:buNone/>
            </a:pPr>
            <a:r>
              <a:rPr lang="en-US" altLang="zh-CN" sz="2800" dirty="0">
                <a:solidFill>
                  <a:srgbClr val="1C1C1C"/>
                </a:solidFill>
                <a:latin typeface="Times New Roman" panose="02020603050405020304" pitchFamily="18" charset="0"/>
                <a:ea typeface="黑体" panose="02010609060101010101" pitchFamily="49" charset="-122"/>
              </a:rPr>
              <a:t>3.</a:t>
            </a:r>
            <a:r>
              <a:rPr lang="zh-CN" altLang="en-US" sz="2800" dirty="0">
                <a:solidFill>
                  <a:srgbClr val="1C1C1C"/>
                </a:solidFill>
                <a:latin typeface="Times New Roman" panose="02020603050405020304" pitchFamily="18" charset="0"/>
                <a:ea typeface="黑体" panose="02010609060101010101" pitchFamily="49" charset="-122"/>
              </a:rPr>
              <a:t>积分运动方程</a:t>
            </a:r>
          </a:p>
          <a:p>
            <a:pPr eaLnBrk="1" hangingPunct="1">
              <a:lnSpc>
                <a:spcPct val="120000"/>
              </a:lnSpc>
              <a:spcBef>
                <a:spcPct val="50000"/>
              </a:spcBef>
              <a:buFontTx/>
              <a:buNone/>
            </a:pPr>
            <a:r>
              <a:rPr lang="en-US" altLang="zh-CN" sz="2800" dirty="0">
                <a:solidFill>
                  <a:srgbClr val="1C1C1C"/>
                </a:solidFill>
                <a:latin typeface="Times New Roman" panose="02020603050405020304" pitchFamily="18" charset="0"/>
                <a:ea typeface="黑体" panose="02010609060101010101" pitchFamily="49" charset="-122"/>
              </a:rPr>
              <a:t>4.</a:t>
            </a:r>
            <a:r>
              <a:rPr lang="zh-CN" altLang="en-US" sz="2800" dirty="0">
                <a:solidFill>
                  <a:srgbClr val="1C1C1C"/>
                </a:solidFill>
                <a:latin typeface="Times New Roman" panose="02020603050405020304" pitchFamily="18" charset="0"/>
                <a:ea typeface="黑体" panose="02010609060101010101" pitchFamily="49" charset="-122"/>
              </a:rPr>
              <a:t>计算物理量</a:t>
            </a:r>
          </a:p>
        </p:txBody>
      </p:sp>
      <p:pic>
        <p:nvPicPr>
          <p:cNvPr id="2" name="Picture 2">
            <a:extLst>
              <a:ext uri="{FF2B5EF4-FFF2-40B4-BE49-F238E27FC236}">
                <a16:creationId xmlns:a16="http://schemas.microsoft.com/office/drawing/2014/main" id="{7CE5EFFB-5520-38A8-4D6B-90BE53235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0069396-C9E8-2575-361A-04901ECFE2AC}"/>
              </a:ext>
            </a:extLst>
          </p:cNvPr>
          <p:cNvSpPr txBox="1"/>
          <p:nvPr/>
        </p:nvSpPr>
        <p:spPr>
          <a:xfrm>
            <a:off x="551384" y="480248"/>
            <a:ext cx="52144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a:t>
            </a:r>
          </a:p>
        </p:txBody>
      </p:sp>
      <p:pic>
        <p:nvPicPr>
          <p:cNvPr id="5" name="图片 4">
            <a:extLst>
              <a:ext uri="{FF2B5EF4-FFF2-40B4-BE49-F238E27FC236}">
                <a16:creationId xmlns:a16="http://schemas.microsoft.com/office/drawing/2014/main" id="{F7FF6C57-778F-81CE-60CF-777949225C04}"/>
              </a:ext>
            </a:extLst>
          </p:cNvPr>
          <p:cNvPicPr>
            <a:picLocks noChangeAspect="1"/>
          </p:cNvPicPr>
          <p:nvPr/>
        </p:nvPicPr>
        <p:blipFill>
          <a:blip r:embed="rId3"/>
          <a:stretch>
            <a:fillRect/>
          </a:stretch>
        </p:blipFill>
        <p:spPr>
          <a:xfrm>
            <a:off x="4291434" y="1831674"/>
            <a:ext cx="4468862" cy="3181502"/>
          </a:xfrm>
          <a:prstGeom prst="rect">
            <a:avLst/>
          </a:prstGeom>
          <a:ln>
            <a:solidFill>
              <a:srgbClr val="001D3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383D47AF-7734-7C47-ADCD-22CA50D3136C}"/>
              </a:ext>
            </a:extLst>
          </p:cNvPr>
          <p:cNvSpPr txBox="1">
            <a:spLocks noChangeArrowheads="1"/>
          </p:cNvSpPr>
          <p:nvPr/>
        </p:nvSpPr>
        <p:spPr bwMode="auto">
          <a:xfrm>
            <a:off x="839416" y="1439627"/>
            <a:ext cx="24482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2400" dirty="0">
                <a:solidFill>
                  <a:srgbClr val="0432FF"/>
                </a:solidFill>
                <a:latin typeface="Times New Roman" panose="02020603050405020304" pitchFamily="18" charset="0"/>
                <a:ea typeface="黑体" panose="02010609060101010101" pitchFamily="49" charset="-122"/>
              </a:rPr>
              <a:t>初始化任务：</a:t>
            </a:r>
          </a:p>
        </p:txBody>
      </p:sp>
      <p:sp>
        <p:nvSpPr>
          <p:cNvPr id="24579" name="Text Box 4">
            <a:extLst>
              <a:ext uri="{FF2B5EF4-FFF2-40B4-BE49-F238E27FC236}">
                <a16:creationId xmlns:a16="http://schemas.microsoft.com/office/drawing/2014/main" id="{CDEEC5E6-D34A-1443-ACBC-82B32442F16B}"/>
              </a:ext>
            </a:extLst>
          </p:cNvPr>
          <p:cNvSpPr txBox="1">
            <a:spLocks noChangeArrowheads="1"/>
          </p:cNvSpPr>
          <p:nvPr/>
        </p:nvSpPr>
        <p:spPr bwMode="auto">
          <a:xfrm>
            <a:off x="1343472" y="2337452"/>
            <a:ext cx="7704856"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514350" indent="-514350" eaLnBrk="1" hangingPunct="1">
              <a:spcBef>
                <a:spcPct val="50000"/>
              </a:spcBef>
              <a:buFontTx/>
              <a:buAutoNum type="arabicPeriod"/>
            </a:pPr>
            <a:r>
              <a:rPr lang="zh-CN" altLang="en-US" sz="2800" dirty="0">
                <a:solidFill>
                  <a:srgbClr val="1C1C1C"/>
                </a:solidFill>
                <a:latin typeface="SimSun" panose="02010600030101010101" pitchFamily="2" charset="-122"/>
                <a:ea typeface="SimSun" panose="02010600030101010101" pitchFamily="2" charset="-122"/>
              </a:rPr>
              <a:t>设定系统粒子的初始位置坐标：</a:t>
            </a:r>
            <a:endParaRPr lang="en-US" altLang="zh-CN" sz="2800" dirty="0">
              <a:solidFill>
                <a:srgbClr val="1C1C1C"/>
              </a:solidFill>
              <a:latin typeface="SimSun" panose="02010600030101010101" pitchFamily="2" charset="-122"/>
              <a:ea typeface="SimSun" panose="02010600030101010101" pitchFamily="2" charset="-122"/>
            </a:endParaRPr>
          </a:p>
          <a:p>
            <a:pPr eaLnBrk="1" hangingPunct="1">
              <a:spcBef>
                <a:spcPct val="50000"/>
              </a:spcBef>
              <a:buNone/>
            </a:pPr>
            <a:r>
              <a:rPr lang="zh-CN" altLang="en-US" sz="2800" dirty="0">
                <a:solidFill>
                  <a:srgbClr val="1C1C1C"/>
                </a:solidFill>
                <a:latin typeface="SimSun" panose="02010600030101010101" pitchFamily="2" charset="-122"/>
                <a:ea typeface="SimSun" panose="02010600030101010101" pitchFamily="2" charset="-122"/>
              </a:rPr>
              <a:t>   </a:t>
            </a:r>
            <a:r>
              <a:rPr lang="zh-CN" altLang="en-US" sz="2800" dirty="0">
                <a:solidFill>
                  <a:srgbClr val="0432FF"/>
                </a:solidFill>
                <a:latin typeface="SimSun" panose="02010600030101010101" pitchFamily="2" charset="-122"/>
                <a:ea typeface="SimSun" panose="02010600030101010101" pitchFamily="2" charset="-122"/>
              </a:rPr>
              <a:t>晶体：结构文件；  液体</a:t>
            </a:r>
            <a:r>
              <a:rPr lang="en-US" altLang="zh-CN" sz="2800" dirty="0">
                <a:solidFill>
                  <a:srgbClr val="0432FF"/>
                </a:solidFill>
                <a:latin typeface="SimSun" panose="02010600030101010101" pitchFamily="2" charset="-122"/>
                <a:ea typeface="SimSun" panose="02010600030101010101" pitchFamily="2" charset="-122"/>
              </a:rPr>
              <a:t>/</a:t>
            </a:r>
            <a:r>
              <a:rPr lang="zh-CN" altLang="en-US" sz="2800" dirty="0">
                <a:solidFill>
                  <a:srgbClr val="0432FF"/>
                </a:solidFill>
                <a:latin typeface="SimSun" panose="02010600030101010101" pitchFamily="2" charset="-122"/>
                <a:ea typeface="SimSun" panose="02010600030101010101" pitchFamily="2" charset="-122"/>
              </a:rPr>
              <a:t>气体：随机抽样</a:t>
            </a:r>
          </a:p>
          <a:p>
            <a:pPr eaLnBrk="1" hangingPunct="1">
              <a:spcBef>
                <a:spcPct val="50000"/>
              </a:spcBef>
              <a:buFontTx/>
              <a:buNone/>
            </a:pPr>
            <a:r>
              <a:rPr lang="en-US" altLang="zh-CN" sz="2800" dirty="0">
                <a:solidFill>
                  <a:srgbClr val="1C1C1C"/>
                </a:solidFill>
                <a:latin typeface="SimSun" panose="02010600030101010101" pitchFamily="2" charset="-122"/>
                <a:ea typeface="SimSun" panose="02010600030101010101" pitchFamily="2" charset="-122"/>
              </a:rPr>
              <a:t>2.</a:t>
            </a:r>
            <a:r>
              <a:rPr lang="zh-CN" altLang="en-US" sz="2800" dirty="0">
                <a:solidFill>
                  <a:srgbClr val="1C1C1C"/>
                </a:solidFill>
                <a:latin typeface="SimSun" panose="02010600030101010101" pitchFamily="2" charset="-122"/>
                <a:ea typeface="SimSun" panose="02010600030101010101" pitchFamily="2" charset="-122"/>
              </a:rPr>
              <a:t>设定系统粒子的初始速度：</a:t>
            </a:r>
            <a:endParaRPr lang="en-US" altLang="zh-CN" sz="2800" dirty="0">
              <a:solidFill>
                <a:srgbClr val="1C1C1C"/>
              </a:solidFill>
              <a:latin typeface="SimSun" panose="02010600030101010101" pitchFamily="2" charset="-122"/>
              <a:ea typeface="SimSun" panose="02010600030101010101" pitchFamily="2" charset="-122"/>
            </a:endParaRPr>
          </a:p>
          <a:p>
            <a:pPr eaLnBrk="1" hangingPunct="1">
              <a:spcBef>
                <a:spcPct val="50000"/>
              </a:spcBef>
              <a:buNone/>
            </a:pPr>
            <a:r>
              <a:rPr lang="zh-CN" altLang="en-US" sz="2800" dirty="0">
                <a:solidFill>
                  <a:srgbClr val="0432FF"/>
                </a:solidFill>
                <a:latin typeface="SimSun" panose="02010600030101010101" pitchFamily="2" charset="-122"/>
                <a:ea typeface="SimSun" panose="02010600030101010101" pitchFamily="2" charset="-122"/>
              </a:rPr>
              <a:t>   由</a:t>
            </a:r>
            <a:r>
              <a:rPr lang="en-US" altLang="zh-CN" sz="2800" dirty="0">
                <a:solidFill>
                  <a:srgbClr val="0432FF"/>
                </a:solidFill>
                <a:latin typeface="SimSun" panose="02010600030101010101" pitchFamily="2" charset="-122"/>
                <a:ea typeface="SimSun" panose="02010600030101010101" pitchFamily="2" charset="-122"/>
              </a:rPr>
              <a:t>Maxwell</a:t>
            </a:r>
            <a:r>
              <a:rPr lang="zh-CN" altLang="en-US" sz="2800" dirty="0">
                <a:solidFill>
                  <a:srgbClr val="0432FF"/>
                </a:solidFill>
                <a:latin typeface="SimSun" panose="02010600030101010101" pitchFamily="2" charset="-122"/>
                <a:ea typeface="SimSun" panose="02010600030101010101" pitchFamily="2" charset="-122"/>
              </a:rPr>
              <a:t>分布随机抽样获得</a:t>
            </a:r>
            <a:endParaRPr lang="en-US" altLang="zh-CN" sz="2800" dirty="0">
              <a:solidFill>
                <a:srgbClr val="0432FF"/>
              </a:solidFill>
              <a:latin typeface="SimSun" panose="02010600030101010101" pitchFamily="2" charset="-122"/>
              <a:ea typeface="SimSun" panose="02010600030101010101" pitchFamily="2" charset="-122"/>
            </a:endParaRPr>
          </a:p>
          <a:p>
            <a:pPr eaLnBrk="1" hangingPunct="1">
              <a:spcBef>
                <a:spcPct val="50000"/>
              </a:spcBef>
              <a:buNone/>
            </a:pPr>
            <a:r>
              <a:rPr lang="zh-CN" altLang="en-US" sz="2800" dirty="0">
                <a:solidFill>
                  <a:srgbClr val="0432FF"/>
                </a:solidFill>
                <a:latin typeface="SimSun" panose="02010600030101010101" pitchFamily="2" charset="-122"/>
                <a:ea typeface="SimSun" panose="02010600030101010101" pitchFamily="2" charset="-122"/>
              </a:rPr>
              <a:t>   随机抽样</a:t>
            </a:r>
            <a:r>
              <a:rPr lang="en-US" altLang="zh-CN" sz="2800" dirty="0">
                <a:solidFill>
                  <a:srgbClr val="0432FF"/>
                </a:solidFill>
                <a:latin typeface="SimSun" panose="02010600030101010101" pitchFamily="2" charset="-122"/>
                <a:ea typeface="SimSun" panose="02010600030101010101" pitchFamily="2" charset="-122"/>
              </a:rPr>
              <a:t>+</a:t>
            </a:r>
            <a:r>
              <a:rPr lang="zh-CN" altLang="en-US" sz="2800" dirty="0">
                <a:solidFill>
                  <a:srgbClr val="0432FF"/>
                </a:solidFill>
                <a:latin typeface="SimSun" panose="02010600030101010101" pitchFamily="2" charset="-122"/>
                <a:ea typeface="SimSun" panose="02010600030101010101" pitchFamily="2" charset="-122"/>
              </a:rPr>
              <a:t>速度重标度</a:t>
            </a:r>
            <a:endParaRPr lang="en-US" altLang="zh-CN" sz="2800" dirty="0">
              <a:solidFill>
                <a:srgbClr val="0432FF"/>
              </a:solidFill>
              <a:latin typeface="SimSun" panose="02010600030101010101" pitchFamily="2" charset="-122"/>
              <a:ea typeface="SimSun" panose="02010600030101010101" pitchFamily="2" charset="-122"/>
            </a:endParaRPr>
          </a:p>
        </p:txBody>
      </p:sp>
      <p:pic>
        <p:nvPicPr>
          <p:cNvPr id="2" name="Picture 2">
            <a:extLst>
              <a:ext uri="{FF2B5EF4-FFF2-40B4-BE49-F238E27FC236}">
                <a16:creationId xmlns:a16="http://schemas.microsoft.com/office/drawing/2014/main" id="{71CC07BD-9A9A-8411-5515-D7A6F920F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39EC716-99AD-5B2A-A760-EB7CE34FE40A}"/>
              </a:ext>
            </a:extLst>
          </p:cNvPr>
          <p:cNvSpPr txBox="1"/>
          <p:nvPr/>
        </p:nvSpPr>
        <p:spPr>
          <a:xfrm>
            <a:off x="551384" y="480248"/>
            <a:ext cx="72008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分子动力学的基本算法（初始化）</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a:extLst>
              <a:ext uri="{FF2B5EF4-FFF2-40B4-BE49-F238E27FC236}">
                <a16:creationId xmlns:a16="http://schemas.microsoft.com/office/drawing/2014/main" id="{394C2C09-D62C-BB4E-92AD-4864577D34E4}"/>
              </a:ext>
            </a:extLst>
          </p:cNvPr>
          <p:cNvSpPr txBox="1">
            <a:spLocks noChangeArrowheads="1"/>
          </p:cNvSpPr>
          <p:nvPr/>
        </p:nvSpPr>
        <p:spPr bwMode="auto">
          <a:xfrm>
            <a:off x="1376004" y="1409692"/>
            <a:ext cx="5867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indent="-342900" eaLnBrk="1" hangingPunct="1">
              <a:spcBef>
                <a:spcPct val="50000"/>
              </a:spcBef>
              <a:buFont typeface="Wingdings" pitchFamily="2" charset="2"/>
              <a:buChar char="ü"/>
            </a:pPr>
            <a:r>
              <a:rPr lang="zh-CN" altLang="en-US" sz="2400" dirty="0">
                <a:solidFill>
                  <a:srgbClr val="1C1C1C"/>
                </a:solidFill>
                <a:latin typeface="黑体" panose="02010609060101010101" pitchFamily="49" charset="-122"/>
                <a:ea typeface="黑体" panose="02010609060101010101" pitchFamily="49" charset="-122"/>
              </a:rPr>
              <a:t>设定边界条件</a:t>
            </a:r>
          </a:p>
          <a:p>
            <a:pPr marL="342900" indent="-342900" eaLnBrk="1" hangingPunct="1">
              <a:spcBef>
                <a:spcPct val="50000"/>
              </a:spcBef>
              <a:buFont typeface="Wingdings" pitchFamily="2" charset="2"/>
              <a:buChar char="ü"/>
            </a:pPr>
            <a:r>
              <a:rPr lang="zh-CN" altLang="en-US" sz="2400" dirty="0">
                <a:solidFill>
                  <a:srgbClr val="1C1C1C"/>
                </a:solidFill>
                <a:latin typeface="黑体" panose="02010609060101010101" pitchFamily="49" charset="-122"/>
                <a:ea typeface="黑体" panose="02010609060101010101" pitchFamily="49" charset="-122"/>
              </a:rPr>
              <a:t>计算粒子间距离</a:t>
            </a:r>
          </a:p>
          <a:p>
            <a:pPr marL="342900" indent="-342900" eaLnBrk="1" hangingPunct="1">
              <a:spcBef>
                <a:spcPct val="50000"/>
              </a:spcBef>
              <a:buFont typeface="Wingdings" pitchFamily="2" charset="2"/>
              <a:buChar char="ü"/>
            </a:pPr>
            <a:r>
              <a:rPr lang="zh-CN" altLang="en-US" sz="2400" dirty="0">
                <a:solidFill>
                  <a:srgbClr val="1C1C1C"/>
                </a:solidFill>
                <a:latin typeface="黑体" panose="02010609060101010101" pitchFamily="49" charset="-122"/>
                <a:ea typeface="黑体" panose="02010609060101010101" pitchFamily="49" charset="-122"/>
              </a:rPr>
              <a:t>计算相互作用势</a:t>
            </a:r>
            <a:r>
              <a:rPr lang="en-US" altLang="zh-CN" sz="2400" dirty="0">
                <a:solidFill>
                  <a:srgbClr val="1C1C1C"/>
                </a:solidFill>
                <a:latin typeface="黑体" panose="02010609060101010101" pitchFamily="49" charset="-122"/>
                <a:ea typeface="黑体" panose="02010609060101010101" pitchFamily="49" charset="-122"/>
              </a:rPr>
              <a:t>(</a:t>
            </a:r>
            <a:r>
              <a:rPr lang="zh-CN" altLang="en-US" sz="2400" dirty="0">
                <a:solidFill>
                  <a:srgbClr val="1C1C1C"/>
                </a:solidFill>
                <a:latin typeface="黑体" panose="02010609060101010101" pitchFamily="49" charset="-122"/>
                <a:ea typeface="黑体" panose="02010609060101010101" pitchFamily="49" charset="-122"/>
              </a:rPr>
              <a:t>如</a:t>
            </a:r>
            <a:r>
              <a:rPr lang="en-US" altLang="zh-CN" sz="2400" dirty="0">
                <a:solidFill>
                  <a:srgbClr val="1C1C1C"/>
                </a:solidFill>
                <a:latin typeface="黑体" panose="02010609060101010101" pitchFamily="49" charset="-122"/>
                <a:ea typeface="黑体" panose="02010609060101010101" pitchFamily="49" charset="-122"/>
              </a:rPr>
              <a:t>L-J</a:t>
            </a:r>
            <a:r>
              <a:rPr lang="zh-CN" altLang="en-US" sz="2400" dirty="0">
                <a:solidFill>
                  <a:srgbClr val="1C1C1C"/>
                </a:solidFill>
                <a:latin typeface="黑体" panose="02010609060101010101" pitchFamily="49" charset="-122"/>
                <a:ea typeface="黑体" panose="02010609060101010101" pitchFamily="49" charset="-122"/>
              </a:rPr>
              <a:t>势</a:t>
            </a:r>
            <a:r>
              <a:rPr lang="en-US" altLang="zh-CN" sz="2400" dirty="0">
                <a:solidFill>
                  <a:srgbClr val="1C1C1C"/>
                </a:solidFill>
                <a:latin typeface="黑体" panose="02010609060101010101" pitchFamily="49" charset="-122"/>
                <a:ea typeface="黑体" panose="02010609060101010101" pitchFamily="49" charset="-122"/>
              </a:rPr>
              <a:t>)</a:t>
            </a:r>
            <a:r>
              <a:rPr lang="zh-CN" altLang="en-US" sz="2400" dirty="0">
                <a:solidFill>
                  <a:srgbClr val="1C1C1C"/>
                </a:solidFill>
                <a:latin typeface="黑体" panose="02010609060101010101" pitchFamily="49" charset="-122"/>
                <a:ea typeface="黑体" panose="02010609060101010101" pitchFamily="49" charset="-122"/>
              </a:rPr>
              <a:t>及力</a:t>
            </a:r>
          </a:p>
        </p:txBody>
      </p:sp>
      <p:graphicFrame>
        <p:nvGraphicFramePr>
          <p:cNvPr id="500742" name="Object 6">
            <a:extLst>
              <a:ext uri="{FF2B5EF4-FFF2-40B4-BE49-F238E27FC236}">
                <a16:creationId xmlns:a16="http://schemas.microsoft.com/office/drawing/2014/main" id="{3DB04A02-B600-D54D-91EA-23BA52037C64}"/>
              </a:ext>
            </a:extLst>
          </p:cNvPr>
          <p:cNvGraphicFramePr>
            <a:graphicFrameLocks noChangeAspect="1"/>
          </p:cNvGraphicFramePr>
          <p:nvPr>
            <p:extLst>
              <p:ext uri="{D42A27DB-BD31-4B8C-83A1-F6EECF244321}">
                <p14:modId xmlns:p14="http://schemas.microsoft.com/office/powerpoint/2010/main" val="4084417528"/>
              </p:ext>
            </p:extLst>
          </p:nvPr>
        </p:nvGraphicFramePr>
        <p:xfrm>
          <a:off x="6662336" y="1676603"/>
          <a:ext cx="1585428" cy="653370"/>
        </p:xfrm>
        <a:graphic>
          <a:graphicData uri="http://schemas.openxmlformats.org/presentationml/2006/ole">
            <mc:AlternateContent xmlns:mc="http://schemas.openxmlformats.org/markup-compatibility/2006">
              <mc:Choice xmlns:v="urn:schemas-microsoft-com:vml" Requires="v">
                <p:oleObj name="Equation" r:id="rId3" imgW="29845000" imgH="12293600" progId="Equation.3">
                  <p:embed/>
                </p:oleObj>
              </mc:Choice>
              <mc:Fallback>
                <p:oleObj name="Equation" r:id="rId3" imgW="29845000" imgH="12293600" progId="Equation.3">
                  <p:embed/>
                  <p:pic>
                    <p:nvPicPr>
                      <p:cNvPr id="500742" name="Object 6">
                        <a:extLst>
                          <a:ext uri="{FF2B5EF4-FFF2-40B4-BE49-F238E27FC236}">
                            <a16:creationId xmlns:a16="http://schemas.microsoft.com/office/drawing/2014/main" id="{3DB04A02-B600-D54D-91EA-23BA52037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336" y="1676603"/>
                        <a:ext cx="1585428" cy="653370"/>
                      </a:xfrm>
                      <a:prstGeom prst="rect">
                        <a:avLst/>
                      </a:prstGeom>
                      <a:noFill/>
                      <a:ln>
                        <a:noFill/>
                      </a:ln>
                    </p:spPr>
                  </p:pic>
                </p:oleObj>
              </mc:Fallback>
            </mc:AlternateContent>
          </a:graphicData>
        </a:graphic>
      </p:graphicFrame>
      <p:sp>
        <p:nvSpPr>
          <p:cNvPr id="2" name="文本框 1">
            <a:extLst>
              <a:ext uri="{FF2B5EF4-FFF2-40B4-BE49-F238E27FC236}">
                <a16:creationId xmlns:a16="http://schemas.microsoft.com/office/drawing/2014/main" id="{1EFC3D7B-7B38-6857-1643-892AE6455E95}"/>
              </a:ext>
            </a:extLst>
          </p:cNvPr>
          <p:cNvSpPr txBox="1"/>
          <p:nvPr/>
        </p:nvSpPr>
        <p:spPr>
          <a:xfrm>
            <a:off x="551384" y="474395"/>
            <a:ext cx="84969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分子动力学的基本算法（计算力）</a:t>
            </a:r>
          </a:p>
        </p:txBody>
      </p:sp>
      <p:pic>
        <p:nvPicPr>
          <p:cNvPr id="3" name="Picture 7">
            <a:extLst>
              <a:ext uri="{FF2B5EF4-FFF2-40B4-BE49-F238E27FC236}">
                <a16:creationId xmlns:a16="http://schemas.microsoft.com/office/drawing/2014/main" id="{88CA62DE-5BB7-7D1A-F4AE-90C5C2DA0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r="2438" b="-1011"/>
          <a:stretch/>
        </p:blipFill>
        <p:spPr bwMode="auto">
          <a:xfrm>
            <a:off x="4172615" y="3317856"/>
            <a:ext cx="3260973" cy="272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2D9A362-F5DF-3EF5-BEBD-DA0FD850615B}"/>
              </a:ext>
            </a:extLst>
          </p:cNvPr>
          <p:cNvPicPr>
            <a:picLocks noChangeAspect="1"/>
          </p:cNvPicPr>
          <p:nvPr/>
        </p:nvPicPr>
        <p:blipFill>
          <a:blip r:embed="rId6"/>
          <a:stretch>
            <a:fillRect/>
          </a:stretch>
        </p:blipFill>
        <p:spPr>
          <a:xfrm>
            <a:off x="1376004" y="3285468"/>
            <a:ext cx="2765636" cy="2757356"/>
          </a:xfrm>
          <a:prstGeom prst="rect">
            <a:avLst/>
          </a:prstGeom>
        </p:spPr>
      </p:pic>
      <p:sp>
        <p:nvSpPr>
          <p:cNvPr id="6" name="文本框 5">
            <a:extLst>
              <a:ext uri="{FF2B5EF4-FFF2-40B4-BE49-F238E27FC236}">
                <a16:creationId xmlns:a16="http://schemas.microsoft.com/office/drawing/2014/main" id="{2CAB5902-1B28-7D7A-187A-73CC6A2D7220}"/>
              </a:ext>
            </a:extLst>
          </p:cNvPr>
          <p:cNvSpPr txBox="1"/>
          <p:nvPr/>
        </p:nvSpPr>
        <p:spPr>
          <a:xfrm>
            <a:off x="5699864" y="5858108"/>
            <a:ext cx="324128" cy="523220"/>
          </a:xfrm>
          <a:prstGeom prst="rect">
            <a:avLst/>
          </a:prstGeom>
          <a:noFill/>
        </p:spPr>
        <p:txBody>
          <a:bodyPr wrap="none" rtlCol="0">
            <a:spAutoFit/>
          </a:bodyPr>
          <a:lstStyle/>
          <a:p>
            <a:r>
              <a:rPr kumimoji="1" lang="en-US" altLang="zh-CN" sz="2800" b="0" i="1" dirty="0"/>
              <a:t>r</a:t>
            </a:r>
            <a:endParaRPr kumimoji="1" lang="zh-CN" altLang="en-US" sz="2800" b="0" i="1" dirty="0"/>
          </a:p>
        </p:txBody>
      </p:sp>
      <p:graphicFrame>
        <p:nvGraphicFramePr>
          <p:cNvPr id="7" name="Object 3">
            <a:extLst>
              <a:ext uri="{FF2B5EF4-FFF2-40B4-BE49-F238E27FC236}">
                <a16:creationId xmlns:a16="http://schemas.microsoft.com/office/drawing/2014/main" id="{5E24815E-E147-FD89-9D8D-98B6DF82E32A}"/>
              </a:ext>
            </a:extLst>
          </p:cNvPr>
          <p:cNvGraphicFramePr>
            <a:graphicFrameLocks noChangeAspect="1"/>
          </p:cNvGraphicFramePr>
          <p:nvPr>
            <p:extLst>
              <p:ext uri="{D42A27DB-BD31-4B8C-83A1-F6EECF244321}">
                <p14:modId xmlns:p14="http://schemas.microsoft.com/office/powerpoint/2010/main" val="2178320844"/>
              </p:ext>
            </p:extLst>
          </p:nvPr>
        </p:nvGraphicFramePr>
        <p:xfrm>
          <a:off x="6600056" y="2372598"/>
          <a:ext cx="3362782" cy="646329"/>
        </p:xfrm>
        <a:graphic>
          <a:graphicData uri="http://schemas.openxmlformats.org/presentationml/2006/ole">
            <mc:AlternateContent xmlns:mc="http://schemas.openxmlformats.org/markup-compatibility/2006">
              <mc:Choice xmlns:v="urn:schemas-microsoft-com:vml" Requires="v">
                <p:oleObj name="Equation" r:id="rId7" imgW="51790600" imgH="9944100" progId="Equation.3">
                  <p:embed/>
                </p:oleObj>
              </mc:Choice>
              <mc:Fallback>
                <p:oleObj name="Equation" r:id="rId7" imgW="51790600" imgH="9944100" progId="Equation.3">
                  <p:embed/>
                  <p:pic>
                    <p:nvPicPr>
                      <p:cNvPr id="27650" name="Object 3">
                        <a:extLst>
                          <a:ext uri="{FF2B5EF4-FFF2-40B4-BE49-F238E27FC236}">
                            <a16:creationId xmlns:a16="http://schemas.microsoft.com/office/drawing/2014/main" id="{D4915C50-26D8-6D49-9688-7F9F316A43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056" y="2372598"/>
                        <a:ext cx="3362782" cy="64632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00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ext Box 3">
            <a:extLst>
              <a:ext uri="{FF2B5EF4-FFF2-40B4-BE49-F238E27FC236}">
                <a16:creationId xmlns:a16="http://schemas.microsoft.com/office/drawing/2014/main" id="{4A04A0CB-387B-6B46-931B-9EC28806FDCB}"/>
              </a:ext>
            </a:extLst>
          </p:cNvPr>
          <p:cNvSpPr txBox="1">
            <a:spLocks noChangeArrowheads="1"/>
          </p:cNvSpPr>
          <p:nvPr/>
        </p:nvSpPr>
        <p:spPr bwMode="auto">
          <a:xfrm>
            <a:off x="1799692" y="3880537"/>
            <a:ext cx="59436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50000"/>
              </a:spcBef>
              <a:buFont typeface="Wingdings" pitchFamily="2" charset="2"/>
              <a:buChar char="ü"/>
            </a:pPr>
            <a:r>
              <a:rPr lang="en-US" altLang="zh-CN" dirty="0" err="1">
                <a:solidFill>
                  <a:srgbClr val="040111"/>
                </a:solidFill>
                <a:latin typeface="Times New Roman" panose="02020603050405020304" pitchFamily="18" charset="0"/>
                <a:ea typeface="黑体" panose="02010609060101010101" pitchFamily="49" charset="-122"/>
              </a:rPr>
              <a:t>verlet</a:t>
            </a:r>
            <a:endParaRPr lang="en-US" altLang="zh-CN" dirty="0">
              <a:solidFill>
                <a:srgbClr val="040111"/>
              </a:solidFill>
              <a:latin typeface="Times New Roman" panose="02020603050405020304" pitchFamily="18" charset="0"/>
              <a:ea typeface="黑体" panose="02010609060101010101" pitchFamily="49" charset="-122"/>
            </a:endParaRPr>
          </a:p>
          <a:p>
            <a:pPr marL="457200" indent="-457200" eaLnBrk="1" hangingPunct="1">
              <a:spcBef>
                <a:spcPct val="50000"/>
              </a:spcBef>
              <a:buFont typeface="Wingdings" pitchFamily="2" charset="2"/>
              <a:buChar char="ü"/>
            </a:pPr>
            <a:r>
              <a:rPr lang="en-US" altLang="zh-CN" dirty="0">
                <a:solidFill>
                  <a:srgbClr val="040111"/>
                </a:solidFill>
                <a:latin typeface="Times New Roman" panose="02020603050405020304" pitchFamily="18" charset="0"/>
                <a:ea typeface="黑体" panose="02010609060101010101" pitchFamily="49" charset="-122"/>
              </a:rPr>
              <a:t>Velocity </a:t>
            </a:r>
            <a:r>
              <a:rPr lang="en-US" altLang="zh-CN" dirty="0" err="1">
                <a:solidFill>
                  <a:srgbClr val="040111"/>
                </a:solidFill>
                <a:latin typeface="Times New Roman" panose="02020603050405020304" pitchFamily="18" charset="0"/>
                <a:ea typeface="黑体" panose="02010609060101010101" pitchFamily="49" charset="-122"/>
              </a:rPr>
              <a:t>verlet</a:t>
            </a:r>
            <a:endParaRPr lang="en-US" altLang="zh-CN" dirty="0">
              <a:solidFill>
                <a:srgbClr val="040111"/>
              </a:solidFill>
              <a:latin typeface="Times New Roman" panose="02020603050405020304" pitchFamily="18" charset="0"/>
              <a:ea typeface="黑体" panose="02010609060101010101" pitchFamily="49" charset="-122"/>
            </a:endParaRPr>
          </a:p>
          <a:p>
            <a:pPr marL="457200" indent="-457200" eaLnBrk="1" hangingPunct="1">
              <a:spcBef>
                <a:spcPct val="50000"/>
              </a:spcBef>
              <a:buFont typeface="Wingdings" pitchFamily="2" charset="2"/>
              <a:buChar char="ü"/>
            </a:pPr>
            <a:r>
              <a:rPr lang="en-US" altLang="zh-CN" dirty="0">
                <a:solidFill>
                  <a:srgbClr val="040111"/>
                </a:solidFill>
                <a:latin typeface="Times New Roman" panose="02020603050405020304" pitchFamily="18" charset="0"/>
                <a:ea typeface="黑体" panose="02010609060101010101" pitchFamily="49" charset="-122"/>
              </a:rPr>
              <a:t>Leapfrog</a:t>
            </a:r>
          </a:p>
        </p:txBody>
      </p:sp>
      <p:sp>
        <p:nvSpPr>
          <p:cNvPr id="28675" name="Text Box 4">
            <a:extLst>
              <a:ext uri="{FF2B5EF4-FFF2-40B4-BE49-F238E27FC236}">
                <a16:creationId xmlns:a16="http://schemas.microsoft.com/office/drawing/2014/main" id="{D1F7444B-BC63-5345-B201-86E72DC89EA5}"/>
              </a:ext>
            </a:extLst>
          </p:cNvPr>
          <p:cNvSpPr txBox="1">
            <a:spLocks noChangeArrowheads="1"/>
          </p:cNvSpPr>
          <p:nvPr/>
        </p:nvSpPr>
        <p:spPr bwMode="auto">
          <a:xfrm>
            <a:off x="1055440" y="1497628"/>
            <a:ext cx="8153400" cy="122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40000"/>
              </a:lnSpc>
              <a:spcBef>
                <a:spcPct val="50000"/>
              </a:spcBef>
              <a:buFontTx/>
              <a:buNone/>
            </a:pPr>
            <a:r>
              <a:rPr lang="zh-CN" altLang="en-US" sz="2800" dirty="0">
                <a:solidFill>
                  <a:srgbClr val="1C1C1C"/>
                </a:solidFill>
                <a:latin typeface="Times New Roman" panose="02020603050405020304" pitchFamily="18" charset="0"/>
                <a:ea typeface="黑体" panose="02010609060101010101" pitchFamily="49" charset="-122"/>
              </a:rPr>
              <a:t>已知初始速度，坐标和力，通过数值求解运动方程来求各时刻每个粒子的坐标和速度。</a:t>
            </a:r>
          </a:p>
        </p:txBody>
      </p:sp>
      <p:pic>
        <p:nvPicPr>
          <p:cNvPr id="28676" name="Picture 5">
            <a:extLst>
              <a:ext uri="{FF2B5EF4-FFF2-40B4-BE49-F238E27FC236}">
                <a16:creationId xmlns:a16="http://schemas.microsoft.com/office/drawing/2014/main" id="{61AE09F4-B045-6949-B194-05566049A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75" t="29167" r="28125" b="57291"/>
          <a:stretch>
            <a:fillRect/>
          </a:stretch>
        </p:blipFill>
        <p:spPr bwMode="auto">
          <a:xfrm>
            <a:off x="983432" y="2895600"/>
            <a:ext cx="6120680" cy="98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C3AC94D2-09FF-1847-4AB2-6BE9A9725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C67C35F-54BC-E12B-10A0-B5BB4651C548}"/>
              </a:ext>
            </a:extLst>
          </p:cNvPr>
          <p:cNvSpPr txBox="1"/>
          <p:nvPr/>
        </p:nvSpPr>
        <p:spPr>
          <a:xfrm>
            <a:off x="551384" y="480248"/>
            <a:ext cx="84402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分子动力学的基本算法（积分运动方程）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5074" name="Rectangle 2">
            <a:extLst>
              <a:ext uri="{FF2B5EF4-FFF2-40B4-BE49-F238E27FC236}">
                <a16:creationId xmlns:a16="http://schemas.microsoft.com/office/drawing/2014/main" id="{8AA98390-94ED-464C-B218-2AC957243EA3}"/>
              </a:ext>
            </a:extLst>
          </p:cNvPr>
          <p:cNvSpPr>
            <a:spLocks noGrp="1" noChangeArrowheads="1"/>
          </p:cNvSpPr>
          <p:nvPr>
            <p:ph type="title"/>
          </p:nvPr>
        </p:nvSpPr>
        <p:spPr>
          <a:xfrm>
            <a:off x="767408" y="1297179"/>
            <a:ext cx="2420900" cy="441215"/>
          </a:xfrm>
        </p:spPr>
        <p:txBody>
          <a:bodyPr/>
          <a:lstStyle/>
          <a:p>
            <a:pPr algn="l" eaLnBrk="1" hangingPunct="1">
              <a:defRPr/>
            </a:pPr>
            <a:r>
              <a:rPr lang="en-US" altLang="zh-CN" sz="2800" b="1" dirty="0" err="1">
                <a:solidFill>
                  <a:srgbClr val="0000FF"/>
                </a:solidFill>
                <a:latin typeface="Times New Roman" panose="02020603050405020304" pitchFamily="18" charset="0"/>
                <a:ea typeface="黑体" panose="02010609060101010101" pitchFamily="49" charset="-122"/>
              </a:rPr>
              <a:t>Verlet</a:t>
            </a:r>
            <a:r>
              <a:rPr lang="en-US" altLang="zh-CN" sz="2800" b="1" dirty="0">
                <a:solidFill>
                  <a:srgbClr val="0000FF"/>
                </a:solidFill>
                <a:latin typeface="Times New Roman" panose="02020603050405020304" pitchFamily="18" charset="0"/>
                <a:ea typeface="黑体" panose="02010609060101010101" pitchFamily="49" charset="-122"/>
              </a:rPr>
              <a:t> </a:t>
            </a:r>
            <a:r>
              <a:rPr lang="zh-CN" altLang="en-US" sz="2800" b="1" dirty="0">
                <a:solidFill>
                  <a:srgbClr val="0000FF"/>
                </a:solidFill>
                <a:latin typeface="Times New Roman" panose="02020603050405020304" pitchFamily="18" charset="0"/>
                <a:ea typeface="黑体" panose="02010609060101010101" pitchFamily="49" charset="-122"/>
              </a:rPr>
              <a:t>法则</a:t>
            </a:r>
          </a:p>
        </p:txBody>
      </p:sp>
      <p:pic>
        <p:nvPicPr>
          <p:cNvPr id="29699" name="Picture 4">
            <a:extLst>
              <a:ext uri="{FF2B5EF4-FFF2-40B4-BE49-F238E27FC236}">
                <a16:creationId xmlns:a16="http://schemas.microsoft.com/office/drawing/2014/main" id="{14ADDF33-D354-1A4C-A6CD-7252C92EE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399" y="4674082"/>
            <a:ext cx="1820540" cy="115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5">
            <a:extLst>
              <a:ext uri="{FF2B5EF4-FFF2-40B4-BE49-F238E27FC236}">
                <a16:creationId xmlns:a16="http://schemas.microsoft.com/office/drawing/2014/main" id="{BF98CDEE-3B74-804F-B046-12E4AD566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49" y="4674082"/>
            <a:ext cx="1676911" cy="10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6">
            <a:extLst>
              <a:ext uri="{FF2B5EF4-FFF2-40B4-BE49-F238E27FC236}">
                <a16:creationId xmlns:a16="http://schemas.microsoft.com/office/drawing/2014/main" id="{FDE135F9-0337-B449-97C1-6252A6D22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855" y="4673867"/>
            <a:ext cx="1924895" cy="122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1">
            <a:extLst>
              <a:ext uri="{FF2B5EF4-FFF2-40B4-BE49-F238E27FC236}">
                <a16:creationId xmlns:a16="http://schemas.microsoft.com/office/drawing/2014/main" id="{1313506A-A64D-6F48-8C70-F010B3D7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973" y="4657693"/>
            <a:ext cx="1941348" cy="124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51FC6AC2-B18E-F331-0825-81FA3ACC93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306B5DA-A08A-773E-19E9-33D7F54E3C92}"/>
              </a:ext>
            </a:extLst>
          </p:cNvPr>
          <p:cNvSpPr txBox="1"/>
          <p:nvPr/>
        </p:nvSpPr>
        <p:spPr>
          <a:xfrm>
            <a:off x="608112" y="260648"/>
            <a:ext cx="84402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分子动力学的基本算法（积分运动方程）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022DAEC-9B09-9B04-36D9-0FB317662C10}"/>
                  </a:ext>
                </a:extLst>
              </p:cNvPr>
              <p:cNvSpPr txBox="1"/>
              <p:nvPr/>
            </p:nvSpPr>
            <p:spPr>
              <a:xfrm>
                <a:off x="767408" y="1918399"/>
                <a:ext cx="7115944" cy="7416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r>
                            <a:rPr lang="zh-CN" altLang="en-US" sz="2000" i="0">
                              <a:latin typeface="Cambria Math" panose="02040503050406030204" pitchFamily="18" charset="0"/>
                            </a:rPr>
                            <m:t>+∆</m:t>
                          </m:r>
                          <m:r>
                            <a:rPr lang="zh-CN" altLang="en-US" sz="2000" i="1">
                              <a:latin typeface="Cambria Math" panose="02040503050406030204" pitchFamily="18" charset="0"/>
                            </a:rPr>
                            <m:t>𝑡</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𝑣</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r>
                        <a:rPr lang="zh-CN" altLang="en-US" sz="2000" i="0">
                          <a:latin typeface="Cambria Math" panose="02040503050406030204" pitchFamily="18" charset="0"/>
                        </a:rPr>
                        <m:t>∆</m:t>
                      </m:r>
                      <m:r>
                        <a:rPr lang="zh-CN" altLang="en-US" sz="2000" i="1">
                          <a:latin typeface="Cambria Math" panose="02040503050406030204" pitchFamily="18" charset="0"/>
                        </a:rPr>
                        <m:t>𝑡</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𝑖𝑥</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num>
                        <m:den>
                          <m:r>
                            <a:rPr lang="zh-CN" altLang="en-US" sz="2000" i="0">
                              <a:latin typeface="Cambria Math" panose="02040503050406030204" pitchFamily="18" charset="0"/>
                            </a:rPr>
                            <m:t>2</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𝑚</m:t>
                              </m:r>
                            </m:e>
                            <m:sub>
                              <m:r>
                                <a:rPr lang="zh-CN" altLang="en-US" sz="2000" i="1">
                                  <a:latin typeface="Cambria Math" panose="02040503050406030204" pitchFamily="18" charset="0"/>
                                </a:rPr>
                                <m:t>𝑖</m:t>
                              </m:r>
                            </m:sub>
                          </m:sSub>
                        </m:den>
                      </m:f>
                      <m:sSup>
                        <m:sSupPr>
                          <m:ctrlPr>
                            <a:rPr lang="zh-CN" altLang="en-US" sz="2000" i="1">
                              <a:solidFill>
                                <a:srgbClr val="836967"/>
                              </a:solidFill>
                              <a:latin typeface="Cambria Math" panose="02040503050406030204" pitchFamily="18" charset="0"/>
                            </a:rPr>
                          </m:ctrlPr>
                        </m:sSupPr>
                        <m:e>
                          <m:r>
                            <a:rPr lang="zh-CN" altLang="en-US" sz="2000" i="0">
                              <a:latin typeface="Cambria Math" panose="02040503050406030204" pitchFamily="18" charset="0"/>
                            </a:rPr>
                            <m:t>∆</m:t>
                          </m:r>
                          <m:r>
                            <a:rPr lang="zh-CN" altLang="en-US" sz="2000" i="1">
                              <a:latin typeface="Cambria Math" panose="02040503050406030204" pitchFamily="18" charset="0"/>
                            </a:rPr>
                            <m:t>𝑡</m:t>
                          </m:r>
                        </m:e>
                        <m:sup>
                          <m:r>
                            <a:rPr lang="zh-CN" altLang="en-US" sz="2000" i="0">
                              <a:latin typeface="Cambria Math" panose="02040503050406030204" pitchFamily="18" charset="0"/>
                            </a:rPr>
                            <m:t>2</m:t>
                          </m:r>
                        </m:sup>
                      </m:sSup>
                      <m:r>
                        <a:rPr lang="zh-CN" altLang="en-US" sz="2000" i="0">
                          <a:latin typeface="Cambria Math" panose="02040503050406030204" pitchFamily="18" charset="0"/>
                        </a:rPr>
                        <m:t>+</m:t>
                      </m:r>
                      <m:r>
                        <a:rPr lang="zh-CN" altLang="en-US" sz="2000" i="1">
                          <a:latin typeface="Cambria Math" panose="02040503050406030204" pitchFamily="18" charset="0"/>
                        </a:rPr>
                        <m:t>𝑂</m:t>
                      </m:r>
                      <m:d>
                        <m:dPr>
                          <m:ctrlPr>
                            <a:rPr lang="zh-CN" altLang="en-US" sz="2000" i="1">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r>
                                <a:rPr lang="zh-CN" altLang="en-US" sz="2000" i="0">
                                  <a:latin typeface="Cambria Math" panose="02040503050406030204" pitchFamily="18" charset="0"/>
                                </a:rPr>
                                <m:t>∆</m:t>
                              </m:r>
                              <m:r>
                                <a:rPr lang="zh-CN" altLang="en-US" sz="2000" i="1">
                                  <a:latin typeface="Cambria Math" panose="02040503050406030204" pitchFamily="18" charset="0"/>
                                </a:rPr>
                                <m:t>𝑡</m:t>
                              </m:r>
                            </m:e>
                            <m:sup>
                              <m:r>
                                <a:rPr lang="zh-CN" altLang="en-US" sz="2000" i="0">
                                  <a:latin typeface="Cambria Math" panose="02040503050406030204" pitchFamily="18" charset="0"/>
                                </a:rPr>
                                <m:t>3</m:t>
                              </m:r>
                            </m:sup>
                          </m:sSup>
                        </m:e>
                      </m:d>
                    </m:oMath>
                  </m:oMathPara>
                </a14:m>
                <a:endParaRPr lang="zh-CN" altLang="en-US" sz="2000" dirty="0"/>
              </a:p>
            </p:txBody>
          </p:sp>
        </mc:Choice>
        <mc:Fallback xmlns="">
          <p:sp>
            <p:nvSpPr>
              <p:cNvPr id="7" name="文本框 6">
                <a:extLst>
                  <a:ext uri="{FF2B5EF4-FFF2-40B4-BE49-F238E27FC236}">
                    <a16:creationId xmlns:a16="http://schemas.microsoft.com/office/drawing/2014/main" id="{E022DAEC-9B09-9B04-36D9-0FB317662C10}"/>
                  </a:ext>
                </a:extLst>
              </p:cNvPr>
              <p:cNvSpPr txBox="1">
                <a:spLocks noRot="1" noChangeAspect="1" noMove="1" noResize="1" noEditPoints="1" noAdjustHandles="1" noChangeArrowheads="1" noChangeShapeType="1" noTextEdit="1"/>
              </p:cNvSpPr>
              <p:nvPr/>
            </p:nvSpPr>
            <p:spPr>
              <a:xfrm>
                <a:off x="767408" y="1918399"/>
                <a:ext cx="7115944" cy="741613"/>
              </a:xfrm>
              <a:prstGeom prst="rect">
                <a:avLst/>
              </a:prstGeom>
              <a:blipFill>
                <a:blip r:embed="rId8"/>
                <a:stretch>
                  <a:fillRect b="-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9775AE4-FFEA-5416-18AA-C3B7E8CEBEB3}"/>
                  </a:ext>
                </a:extLst>
              </p:cNvPr>
              <p:cNvSpPr txBox="1"/>
              <p:nvPr/>
            </p:nvSpPr>
            <p:spPr>
              <a:xfrm>
                <a:off x="767408" y="2615379"/>
                <a:ext cx="6866749" cy="7416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r>
                            <a:rPr lang="en-US" altLang="zh-CN" sz="2000" b="1" i="0" smtClean="0">
                              <a:latin typeface="Cambria Math" panose="02040503050406030204" pitchFamily="18" charset="0"/>
                            </a:rPr>
                            <m:t>−</m:t>
                          </m:r>
                          <m:r>
                            <a:rPr lang="zh-CN" altLang="en-US" sz="2000" i="0">
                              <a:latin typeface="Cambria Math" panose="02040503050406030204" pitchFamily="18" charset="0"/>
                            </a:rPr>
                            <m:t>∆</m:t>
                          </m:r>
                          <m:r>
                            <a:rPr lang="zh-CN" altLang="en-US" sz="2000" i="1">
                              <a:latin typeface="Cambria Math" panose="02040503050406030204" pitchFamily="18" charset="0"/>
                            </a:rPr>
                            <m:t>𝑡</m:t>
                          </m:r>
                        </m:e>
                      </m:d>
                      <m:r>
                        <a:rPr lang="zh-CN" altLang="en-US" sz="2000" i="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r>
                        <a:rPr lang="en-US" altLang="zh-CN" sz="2000" b="1" i="0" smtClean="0">
                          <a:latin typeface="Cambria Math" panose="02040503050406030204" pitchFamily="18" charset="0"/>
                        </a:rPr>
                        <m:t>−</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𝑣</m:t>
                          </m:r>
                        </m:e>
                        <m:sub>
                          <m:r>
                            <a:rPr lang="zh-CN" altLang="en-US" sz="2000" i="1">
                              <a:latin typeface="Cambria Math" panose="02040503050406030204" pitchFamily="18" charset="0"/>
                            </a:rPr>
                            <m:t>𝑖</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r>
                        <a:rPr lang="zh-CN" altLang="en-US" sz="2000" i="0">
                          <a:latin typeface="Cambria Math" panose="02040503050406030204" pitchFamily="18" charset="0"/>
                        </a:rPr>
                        <m:t>∆</m:t>
                      </m:r>
                      <m:r>
                        <a:rPr lang="zh-CN" altLang="en-US" sz="2000" i="1">
                          <a:latin typeface="Cambria Math" panose="02040503050406030204" pitchFamily="18" charset="0"/>
                        </a:rPr>
                        <m:t>𝑡</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𝑖𝑥</m:t>
                              </m:r>
                            </m:sub>
                          </m:sSub>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𝑡</m:t>
                              </m:r>
                            </m:e>
                          </m:d>
                        </m:num>
                        <m:den>
                          <m:r>
                            <a:rPr lang="zh-CN" altLang="en-US" sz="2000" i="0">
                              <a:latin typeface="Cambria Math" panose="02040503050406030204" pitchFamily="18" charset="0"/>
                            </a:rPr>
                            <m:t>2</m:t>
                          </m:r>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𝑚</m:t>
                              </m:r>
                            </m:e>
                            <m:sub>
                              <m:r>
                                <a:rPr lang="zh-CN" altLang="en-US" sz="2000" i="1">
                                  <a:latin typeface="Cambria Math" panose="02040503050406030204" pitchFamily="18" charset="0"/>
                                </a:rPr>
                                <m:t>𝑖</m:t>
                              </m:r>
                            </m:sub>
                          </m:sSub>
                        </m:den>
                      </m:f>
                      <m:sSup>
                        <m:sSupPr>
                          <m:ctrlPr>
                            <a:rPr lang="zh-CN" altLang="en-US" sz="2000" i="1">
                              <a:solidFill>
                                <a:srgbClr val="836967"/>
                              </a:solidFill>
                              <a:latin typeface="Cambria Math" panose="02040503050406030204" pitchFamily="18" charset="0"/>
                            </a:rPr>
                          </m:ctrlPr>
                        </m:sSupPr>
                        <m:e>
                          <m:r>
                            <a:rPr lang="zh-CN" altLang="en-US" sz="2000" i="0">
                              <a:latin typeface="Cambria Math" panose="02040503050406030204" pitchFamily="18" charset="0"/>
                            </a:rPr>
                            <m:t>∆</m:t>
                          </m:r>
                          <m:r>
                            <a:rPr lang="zh-CN" altLang="en-US" sz="2000" i="1">
                              <a:latin typeface="Cambria Math" panose="02040503050406030204" pitchFamily="18" charset="0"/>
                            </a:rPr>
                            <m:t>𝑡</m:t>
                          </m:r>
                        </m:e>
                        <m:sup>
                          <m:r>
                            <a:rPr lang="zh-CN" altLang="en-US" sz="2000" i="0">
                              <a:latin typeface="Cambria Math" panose="02040503050406030204" pitchFamily="18" charset="0"/>
                            </a:rPr>
                            <m:t>2</m:t>
                          </m:r>
                        </m:sup>
                      </m:sSup>
                      <m:r>
                        <a:rPr lang="en-US" altLang="zh-CN" sz="2000" b="1" i="0" smtClean="0">
                          <a:latin typeface="Cambria Math" panose="02040503050406030204" pitchFamily="18" charset="0"/>
                        </a:rPr>
                        <m:t>−</m:t>
                      </m:r>
                      <m:r>
                        <a:rPr lang="zh-CN" altLang="en-US" sz="2000" i="1">
                          <a:latin typeface="Cambria Math" panose="02040503050406030204" pitchFamily="18" charset="0"/>
                        </a:rPr>
                        <m:t>𝑂</m:t>
                      </m:r>
                      <m:d>
                        <m:dPr>
                          <m:ctrlPr>
                            <a:rPr lang="zh-CN" altLang="en-US" sz="2000" i="1">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r>
                                <a:rPr lang="zh-CN" altLang="en-US" sz="2000" i="0">
                                  <a:latin typeface="Cambria Math" panose="02040503050406030204" pitchFamily="18" charset="0"/>
                                </a:rPr>
                                <m:t>∆</m:t>
                              </m:r>
                              <m:r>
                                <a:rPr lang="zh-CN" altLang="en-US" sz="2000" i="1">
                                  <a:latin typeface="Cambria Math" panose="02040503050406030204" pitchFamily="18" charset="0"/>
                                </a:rPr>
                                <m:t>𝑡</m:t>
                              </m:r>
                            </m:e>
                            <m:sup>
                              <m:r>
                                <a:rPr lang="zh-CN" altLang="en-US" sz="2000" i="0">
                                  <a:latin typeface="Cambria Math" panose="02040503050406030204" pitchFamily="18" charset="0"/>
                                </a:rPr>
                                <m:t>3</m:t>
                              </m:r>
                            </m:sup>
                          </m:sSup>
                        </m:e>
                      </m:d>
                    </m:oMath>
                  </m:oMathPara>
                </a14:m>
                <a:endParaRPr lang="zh-CN" altLang="en-US" sz="2000" dirty="0"/>
              </a:p>
            </p:txBody>
          </p:sp>
        </mc:Choice>
        <mc:Fallback xmlns="">
          <p:sp>
            <p:nvSpPr>
              <p:cNvPr id="9" name="文本框 8">
                <a:extLst>
                  <a:ext uri="{FF2B5EF4-FFF2-40B4-BE49-F238E27FC236}">
                    <a16:creationId xmlns:a16="http://schemas.microsoft.com/office/drawing/2014/main" id="{19775AE4-FFEA-5416-18AA-C3B7E8CEBEB3}"/>
                  </a:ext>
                </a:extLst>
              </p:cNvPr>
              <p:cNvSpPr txBox="1">
                <a:spLocks noRot="1" noChangeAspect="1" noMove="1" noResize="1" noEditPoints="1" noAdjustHandles="1" noChangeArrowheads="1" noChangeShapeType="1" noTextEdit="1"/>
              </p:cNvSpPr>
              <p:nvPr/>
            </p:nvSpPr>
            <p:spPr>
              <a:xfrm>
                <a:off x="767408" y="2615379"/>
                <a:ext cx="6866749" cy="741613"/>
              </a:xfrm>
              <a:prstGeom prst="rect">
                <a:avLst/>
              </a:prstGeom>
              <a:blipFill>
                <a:blip r:embed="rId9"/>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9337482-A69A-B724-EC44-924B8B72CE30}"/>
                  </a:ext>
                </a:extLst>
              </p:cNvPr>
              <p:cNvSpPr txBox="1"/>
              <p:nvPr/>
            </p:nvSpPr>
            <p:spPr>
              <a:xfrm>
                <a:off x="819636" y="3458250"/>
                <a:ext cx="8228692" cy="790409"/>
              </a:xfrm>
              <a:prstGeom prst="rect">
                <a:avLst/>
              </a:prstGeom>
              <a:solidFill>
                <a:schemeClr val="tx1">
                  <a:lumMod val="20000"/>
                  <a:lumOff val="80000"/>
                </a:schemeClr>
              </a:solidFill>
            </p:spPr>
            <p:txBody>
              <a:bodyPr wrap="square">
                <a:spAutoFit/>
              </a:bodyPr>
              <a:lstStyle/>
              <a:p>
                <a14:m>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0">
                            <a:latin typeface="Cambria Math" panose="02040503050406030204" pitchFamily="18" charset="0"/>
                          </a:rPr>
                          <m:t>2</m:t>
                        </m:r>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𝑖𝑥</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num>
                      <m:den>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1">
                                <a:latin typeface="Cambria Math" panose="02040503050406030204" pitchFamily="18" charset="0"/>
                              </a:rPr>
                              <m:t>𝑖</m:t>
                            </m:r>
                          </m:sub>
                        </m:sSub>
                      </m:den>
                    </m:f>
                    <m:sSup>
                      <m:sSupPr>
                        <m:ctrlPr>
                          <a:rPr lang="zh-CN" altLang="en-US" sz="2800" i="1">
                            <a:solidFill>
                              <a:srgbClr val="836967"/>
                            </a:solidFill>
                            <a:latin typeface="Cambria Math" panose="02040503050406030204" pitchFamily="18" charset="0"/>
                          </a:rPr>
                        </m:ctrlPr>
                      </m:sSupPr>
                      <m:e>
                        <m:r>
                          <a:rPr lang="zh-CN" altLang="en-US" sz="2800" i="0">
                            <a:latin typeface="Cambria Math" panose="02040503050406030204" pitchFamily="18" charset="0"/>
                          </a:rPr>
                          <m:t>∆</m:t>
                        </m:r>
                        <m:r>
                          <a:rPr lang="zh-CN" altLang="en-US" sz="2800" i="1">
                            <a:latin typeface="Cambria Math" panose="02040503050406030204" pitchFamily="18" charset="0"/>
                          </a:rPr>
                          <m:t>𝑡</m:t>
                        </m:r>
                      </m:e>
                      <m:sup>
                        <m:r>
                          <a:rPr lang="zh-CN" altLang="en-US" sz="2800" i="0">
                            <a:latin typeface="Cambria Math" panose="02040503050406030204" pitchFamily="18" charset="0"/>
                          </a:rPr>
                          <m:t>2</m:t>
                        </m:r>
                      </m:sup>
                    </m:sSup>
                  </m:oMath>
                </a14:m>
                <a:r>
                  <a:rPr lang="en-US" altLang="zh-CN" sz="2800" dirty="0"/>
                  <a:t>+</a:t>
                </a:r>
                <a14:m>
                  <m:oMath xmlns:m="http://schemas.openxmlformats.org/officeDocument/2006/math">
                    <m:r>
                      <a:rPr lang="zh-CN" altLang="en-US" sz="2800" i="1">
                        <a:latin typeface="Cambria Math" panose="02040503050406030204" pitchFamily="18" charset="0"/>
                      </a:rPr>
                      <m:t>𝑂</m:t>
                    </m:r>
                    <m:d>
                      <m:dPr>
                        <m:ctrlPr>
                          <a:rPr lang="zh-CN" altLang="en-US" sz="2800" i="1">
                            <a:latin typeface="Cambria Math" panose="02040503050406030204" pitchFamily="18" charset="0"/>
                          </a:rPr>
                        </m:ctrlPr>
                      </m:dPr>
                      <m:e>
                        <m:sSup>
                          <m:sSupPr>
                            <m:ctrlPr>
                              <a:rPr lang="zh-CN" altLang="en-US" sz="2800" i="1">
                                <a:solidFill>
                                  <a:srgbClr val="836967"/>
                                </a:solidFill>
                                <a:latin typeface="Cambria Math" panose="02040503050406030204" pitchFamily="18" charset="0"/>
                              </a:rPr>
                            </m:ctrlPr>
                          </m:sSupPr>
                          <m:e>
                            <m:r>
                              <a:rPr lang="zh-CN" altLang="en-US" sz="2800">
                                <a:latin typeface="Cambria Math" panose="02040503050406030204" pitchFamily="18" charset="0"/>
                              </a:rPr>
                              <m:t>∆</m:t>
                            </m:r>
                            <m:r>
                              <a:rPr lang="zh-CN" altLang="en-US" sz="2800" i="1">
                                <a:latin typeface="Cambria Math" panose="02040503050406030204" pitchFamily="18" charset="0"/>
                              </a:rPr>
                              <m:t>𝑡</m:t>
                            </m:r>
                          </m:e>
                          <m:sup>
                            <m:r>
                              <a:rPr lang="en-US" altLang="zh-CN" sz="2800" b="1" i="0" smtClean="0">
                                <a:latin typeface="Cambria Math" panose="02040503050406030204" pitchFamily="18" charset="0"/>
                              </a:rPr>
                              <m:t>𝟒</m:t>
                            </m:r>
                          </m:sup>
                        </m:sSup>
                      </m:e>
                    </m:d>
                  </m:oMath>
                </a14:m>
                <a:endParaRPr lang="zh-CN" altLang="en-US" sz="2800" dirty="0"/>
              </a:p>
            </p:txBody>
          </p:sp>
        </mc:Choice>
        <mc:Fallback xmlns="">
          <p:sp>
            <p:nvSpPr>
              <p:cNvPr id="11" name="文本框 10">
                <a:extLst>
                  <a:ext uri="{FF2B5EF4-FFF2-40B4-BE49-F238E27FC236}">
                    <a16:creationId xmlns:a16="http://schemas.microsoft.com/office/drawing/2014/main" id="{E9337482-A69A-B724-EC44-924B8B72CE30}"/>
                  </a:ext>
                </a:extLst>
              </p:cNvPr>
              <p:cNvSpPr txBox="1">
                <a:spLocks noRot="1" noChangeAspect="1" noMove="1" noResize="1" noEditPoints="1" noAdjustHandles="1" noChangeArrowheads="1" noChangeShapeType="1" noTextEdit="1"/>
              </p:cNvSpPr>
              <p:nvPr/>
            </p:nvSpPr>
            <p:spPr>
              <a:xfrm>
                <a:off x="819636" y="3458250"/>
                <a:ext cx="8228692" cy="790409"/>
              </a:xfrm>
              <a:prstGeom prst="rect">
                <a:avLst/>
              </a:prstGeom>
              <a:blipFill>
                <a:blip r:embed="rId10"/>
                <a:stretch>
                  <a:fillRect b="-3175"/>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6D4BBF75-1111-C44F-9712-F525A229AEEB}"/>
              </a:ext>
            </a:extLst>
          </p:cNvPr>
          <p:cNvSpPr>
            <a:spLocks noGrp="1" noChangeArrowheads="1"/>
          </p:cNvSpPr>
          <p:nvPr>
            <p:ph type="title"/>
          </p:nvPr>
        </p:nvSpPr>
        <p:spPr>
          <a:xfrm>
            <a:off x="627479" y="1361694"/>
            <a:ext cx="3168352" cy="486261"/>
          </a:xfrm>
        </p:spPr>
        <p:txBody>
          <a:bodyPr/>
          <a:lstStyle/>
          <a:p>
            <a:pPr eaLnBrk="1" hangingPunct="1">
              <a:defRPr/>
            </a:pPr>
            <a:r>
              <a:rPr lang="zh-CN" altLang="en-US" sz="2800" b="1" dirty="0">
                <a:solidFill>
                  <a:srgbClr val="0000FF"/>
                </a:solidFill>
                <a:latin typeface="Times New Roman" panose="02020603050405020304" pitchFamily="18" charset="0"/>
                <a:ea typeface="黑体" panose="02010609060101010101" pitchFamily="49" charset="-122"/>
              </a:rPr>
              <a:t>速度</a:t>
            </a:r>
            <a:r>
              <a:rPr lang="en-US" altLang="zh-CN" sz="2800" b="1" dirty="0" err="1">
                <a:solidFill>
                  <a:srgbClr val="0000FF"/>
                </a:solidFill>
                <a:latin typeface="Times New Roman" panose="02020603050405020304" pitchFamily="18" charset="0"/>
                <a:ea typeface="黑体" panose="02010609060101010101" pitchFamily="49" charset="-122"/>
              </a:rPr>
              <a:t>Verlet</a:t>
            </a:r>
            <a:r>
              <a:rPr lang="en-US" altLang="zh-CN" sz="2800" b="1" dirty="0">
                <a:solidFill>
                  <a:srgbClr val="0000FF"/>
                </a:solidFill>
                <a:latin typeface="Times New Roman" panose="02020603050405020304" pitchFamily="18" charset="0"/>
                <a:ea typeface="黑体" panose="02010609060101010101" pitchFamily="49" charset="-122"/>
              </a:rPr>
              <a:t> </a:t>
            </a:r>
            <a:r>
              <a:rPr lang="zh-CN" altLang="en-US" sz="2800" b="1" dirty="0">
                <a:solidFill>
                  <a:srgbClr val="0000FF"/>
                </a:solidFill>
                <a:latin typeface="Times New Roman" panose="02020603050405020304" pitchFamily="18" charset="0"/>
                <a:ea typeface="黑体" panose="02010609060101010101" pitchFamily="49" charset="-122"/>
              </a:rPr>
              <a:t>法则</a:t>
            </a:r>
          </a:p>
        </p:txBody>
      </p:sp>
      <p:pic>
        <p:nvPicPr>
          <p:cNvPr id="31749" name="Picture 6">
            <a:extLst>
              <a:ext uri="{FF2B5EF4-FFF2-40B4-BE49-F238E27FC236}">
                <a16:creationId xmlns:a16="http://schemas.microsoft.com/office/drawing/2014/main" id="{A3D83061-BCCD-7346-BE66-A33C42DE6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612" y="4451863"/>
            <a:ext cx="1663691" cy="106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
            <a:extLst>
              <a:ext uri="{FF2B5EF4-FFF2-40B4-BE49-F238E27FC236}">
                <a16:creationId xmlns:a16="http://schemas.microsoft.com/office/drawing/2014/main" id="{63092851-623F-0049-A20E-086901FB2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806" y="4451863"/>
            <a:ext cx="1784612" cy="11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1" name="Group 8">
            <a:extLst>
              <a:ext uri="{FF2B5EF4-FFF2-40B4-BE49-F238E27FC236}">
                <a16:creationId xmlns:a16="http://schemas.microsoft.com/office/drawing/2014/main" id="{DE748B24-497B-E145-9C26-B0308B78F66A}"/>
              </a:ext>
            </a:extLst>
          </p:cNvPr>
          <p:cNvGrpSpPr>
            <a:grpSpLocks/>
          </p:cNvGrpSpPr>
          <p:nvPr/>
        </p:nvGrpSpPr>
        <p:grpSpPr bwMode="auto">
          <a:xfrm>
            <a:off x="4721545" y="4451862"/>
            <a:ext cx="1972580" cy="1144153"/>
            <a:chOff x="1800" y="1470"/>
            <a:chExt cx="3350" cy="2130"/>
          </a:xfrm>
        </p:grpSpPr>
        <p:pic>
          <p:nvPicPr>
            <p:cNvPr id="31757" name="Picture 9">
              <a:extLst>
                <a:ext uri="{FF2B5EF4-FFF2-40B4-BE49-F238E27FC236}">
                  <a16:creationId xmlns:a16="http://schemas.microsoft.com/office/drawing/2014/main" id="{3D69DAC6-BE79-5147-A5D1-467F0EBA1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 y="1470"/>
              <a:ext cx="3350" cy="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Line 10">
              <a:extLst>
                <a:ext uri="{FF2B5EF4-FFF2-40B4-BE49-F238E27FC236}">
                  <a16:creationId xmlns:a16="http://schemas.microsoft.com/office/drawing/2014/main" id="{A5B33526-2C7C-134C-9FE9-A6A32B1718AE}"/>
                </a:ext>
              </a:extLst>
            </p:cNvPr>
            <p:cNvSpPr>
              <a:spLocks noChangeShapeType="1"/>
            </p:cNvSpPr>
            <p:nvPr/>
          </p:nvSpPr>
          <p:spPr bwMode="auto">
            <a:xfrm flipV="1">
              <a:off x="3420" y="2220"/>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9" name="Line 11">
              <a:extLst>
                <a:ext uri="{FF2B5EF4-FFF2-40B4-BE49-F238E27FC236}">
                  <a16:creationId xmlns:a16="http://schemas.microsoft.com/office/drawing/2014/main" id="{7FBBF146-ED14-B846-BE04-8F69E29E7F73}"/>
                </a:ext>
              </a:extLst>
            </p:cNvPr>
            <p:cNvSpPr>
              <a:spLocks noChangeShapeType="1"/>
            </p:cNvSpPr>
            <p:nvPr/>
          </p:nvSpPr>
          <p:spPr bwMode="auto">
            <a:xfrm flipV="1">
              <a:off x="3420" y="2064"/>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0" name="Line 12">
              <a:extLst>
                <a:ext uri="{FF2B5EF4-FFF2-40B4-BE49-F238E27FC236}">
                  <a16:creationId xmlns:a16="http://schemas.microsoft.com/office/drawing/2014/main" id="{9EFE1D84-BC07-9243-AED0-AE4C7AD0D922}"/>
                </a:ext>
              </a:extLst>
            </p:cNvPr>
            <p:cNvSpPr>
              <a:spLocks noChangeShapeType="1"/>
            </p:cNvSpPr>
            <p:nvPr/>
          </p:nvSpPr>
          <p:spPr bwMode="auto">
            <a:xfrm flipV="1">
              <a:off x="3420" y="2220"/>
              <a:ext cx="126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1" name="Line 13">
              <a:extLst>
                <a:ext uri="{FF2B5EF4-FFF2-40B4-BE49-F238E27FC236}">
                  <a16:creationId xmlns:a16="http://schemas.microsoft.com/office/drawing/2014/main" id="{D056D486-C892-1843-A2B8-507A3E05B5B7}"/>
                </a:ext>
              </a:extLst>
            </p:cNvPr>
            <p:cNvSpPr>
              <a:spLocks noChangeShapeType="1"/>
            </p:cNvSpPr>
            <p:nvPr/>
          </p:nvSpPr>
          <p:spPr bwMode="auto">
            <a:xfrm>
              <a:off x="4860" y="2064"/>
              <a:ext cx="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1752" name="Group 14">
            <a:extLst>
              <a:ext uri="{FF2B5EF4-FFF2-40B4-BE49-F238E27FC236}">
                <a16:creationId xmlns:a16="http://schemas.microsoft.com/office/drawing/2014/main" id="{634B7F51-792C-6144-BD82-EBBE4D5D1972}"/>
              </a:ext>
            </a:extLst>
          </p:cNvPr>
          <p:cNvGrpSpPr>
            <a:grpSpLocks/>
          </p:cNvGrpSpPr>
          <p:nvPr/>
        </p:nvGrpSpPr>
        <p:grpSpPr bwMode="auto">
          <a:xfrm>
            <a:off x="6750520" y="4479650"/>
            <a:ext cx="1875253" cy="1116365"/>
            <a:chOff x="1800" y="1440"/>
            <a:chExt cx="3360" cy="2100"/>
          </a:xfrm>
        </p:grpSpPr>
        <p:pic>
          <p:nvPicPr>
            <p:cNvPr id="31753" name="Picture 15">
              <a:extLst>
                <a:ext uri="{FF2B5EF4-FFF2-40B4-BE49-F238E27FC236}">
                  <a16:creationId xmlns:a16="http://schemas.microsoft.com/office/drawing/2014/main" id="{16C28645-602C-2141-969A-F7BAACD07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 y="1440"/>
              <a:ext cx="3360" cy="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Line 16">
              <a:extLst>
                <a:ext uri="{FF2B5EF4-FFF2-40B4-BE49-F238E27FC236}">
                  <a16:creationId xmlns:a16="http://schemas.microsoft.com/office/drawing/2014/main" id="{CC87A88C-2AC0-F749-B529-A9092A5A7854}"/>
                </a:ext>
              </a:extLst>
            </p:cNvPr>
            <p:cNvSpPr>
              <a:spLocks noChangeShapeType="1"/>
            </p:cNvSpPr>
            <p:nvPr/>
          </p:nvSpPr>
          <p:spPr bwMode="auto">
            <a:xfrm flipV="1">
              <a:off x="3600" y="2532"/>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Line 17">
              <a:extLst>
                <a:ext uri="{FF2B5EF4-FFF2-40B4-BE49-F238E27FC236}">
                  <a16:creationId xmlns:a16="http://schemas.microsoft.com/office/drawing/2014/main" id="{C0DE5FB2-2025-C54B-B7DA-9F1E29AF3FEC}"/>
                </a:ext>
              </a:extLst>
            </p:cNvPr>
            <p:cNvSpPr>
              <a:spLocks noChangeShapeType="1"/>
            </p:cNvSpPr>
            <p:nvPr/>
          </p:nvSpPr>
          <p:spPr bwMode="auto">
            <a:xfrm flipV="1">
              <a:off x="3780" y="2688"/>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6" name="Line 18">
              <a:extLst>
                <a:ext uri="{FF2B5EF4-FFF2-40B4-BE49-F238E27FC236}">
                  <a16:creationId xmlns:a16="http://schemas.microsoft.com/office/drawing/2014/main" id="{FDA90B58-BEAC-014E-B968-4FAAD53E1EA0}"/>
                </a:ext>
              </a:extLst>
            </p:cNvPr>
            <p:cNvSpPr>
              <a:spLocks noChangeShapeType="1"/>
            </p:cNvSpPr>
            <p:nvPr/>
          </p:nvSpPr>
          <p:spPr bwMode="auto">
            <a:xfrm flipV="1">
              <a:off x="4680" y="2688"/>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 name="Picture 2">
            <a:extLst>
              <a:ext uri="{FF2B5EF4-FFF2-40B4-BE49-F238E27FC236}">
                <a16:creationId xmlns:a16="http://schemas.microsoft.com/office/drawing/2014/main" id="{5236EF96-8A13-1DBB-C20B-373EF4CDD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D4D80C2-0A3B-10AD-60C4-A743A603A108}"/>
              </a:ext>
            </a:extLst>
          </p:cNvPr>
          <p:cNvSpPr txBox="1"/>
          <p:nvPr/>
        </p:nvSpPr>
        <p:spPr>
          <a:xfrm>
            <a:off x="407368" y="337328"/>
            <a:ext cx="84402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分子动力学的基本算法（积分运动方程）</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D66D6D8-F761-D4DC-1169-F6C46487D81F}"/>
                  </a:ext>
                </a:extLst>
              </p:cNvPr>
              <p:cNvSpPr txBox="1"/>
              <p:nvPr/>
            </p:nvSpPr>
            <p:spPr>
              <a:xfrm>
                <a:off x="1127448" y="1981415"/>
                <a:ext cx="8208912" cy="1001300"/>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r>
                        <a:rPr lang="zh-CN" altLang="en-US" sz="2800" i="1">
                          <a:latin typeface="Cambria Math" panose="02040503050406030204" pitchFamily="18" charset="0"/>
                        </a:rPr>
                        <m:t>𝑡</m:t>
                      </m:r>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𝑖𝑥</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num>
                        <m:den>
                          <m:r>
                            <a:rPr lang="zh-CN" altLang="en-US" sz="2800" i="0">
                              <a:latin typeface="Cambria Math" panose="02040503050406030204" pitchFamily="18" charset="0"/>
                            </a:rPr>
                            <m:t>2</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1">
                                  <a:latin typeface="Cambria Math" panose="02040503050406030204" pitchFamily="18" charset="0"/>
                                </a:rPr>
                                <m:t>𝑖</m:t>
                              </m:r>
                            </m:sub>
                          </m:sSub>
                        </m:den>
                      </m:f>
                      <m:sSup>
                        <m:sSupPr>
                          <m:ctrlPr>
                            <a:rPr lang="zh-CN" altLang="en-US" sz="2800" i="1">
                              <a:solidFill>
                                <a:srgbClr val="836967"/>
                              </a:solidFill>
                              <a:latin typeface="Cambria Math" panose="02040503050406030204" pitchFamily="18" charset="0"/>
                            </a:rPr>
                          </m:ctrlPr>
                        </m:sSupPr>
                        <m:e>
                          <m:r>
                            <a:rPr lang="zh-CN" altLang="en-US" sz="2800" i="0">
                              <a:latin typeface="Cambria Math" panose="02040503050406030204" pitchFamily="18" charset="0"/>
                            </a:rPr>
                            <m:t>∆</m:t>
                          </m:r>
                          <m:r>
                            <a:rPr lang="zh-CN" altLang="en-US" sz="2800" i="1">
                              <a:latin typeface="Cambria Math" panose="02040503050406030204" pitchFamily="18" charset="0"/>
                            </a:rPr>
                            <m:t>𝑡</m:t>
                          </m:r>
                        </m:e>
                        <m:sup>
                          <m:r>
                            <a:rPr lang="zh-CN" altLang="en-US" sz="2800" i="0">
                              <a:latin typeface="Cambria Math" panose="02040503050406030204" pitchFamily="18" charset="0"/>
                            </a:rPr>
                            <m:t>2</m:t>
                          </m:r>
                        </m:sup>
                      </m:sSup>
                      <m:r>
                        <a:rPr lang="zh-CN" altLang="en-US" sz="2800" i="0">
                          <a:latin typeface="Cambria Math" panose="02040503050406030204" pitchFamily="18" charset="0"/>
                        </a:rPr>
                        <m:t>+</m:t>
                      </m:r>
                      <m:r>
                        <a:rPr lang="zh-CN" altLang="en-US" sz="2800" i="1">
                          <a:latin typeface="Cambria Math" panose="02040503050406030204" pitchFamily="18" charset="0"/>
                        </a:rPr>
                        <m:t>𝑂</m:t>
                      </m:r>
                      <m:d>
                        <m:dPr>
                          <m:ctrlPr>
                            <a:rPr lang="zh-CN" altLang="en-US" sz="2800" i="1">
                              <a:latin typeface="Cambria Math" panose="02040503050406030204" pitchFamily="18" charset="0"/>
                            </a:rPr>
                          </m:ctrlPr>
                        </m:dPr>
                        <m:e>
                          <m:sSup>
                            <m:sSupPr>
                              <m:ctrlPr>
                                <a:rPr lang="zh-CN" altLang="en-US" sz="2800" i="1">
                                  <a:solidFill>
                                    <a:srgbClr val="836967"/>
                                  </a:solidFill>
                                  <a:latin typeface="Cambria Math" panose="02040503050406030204" pitchFamily="18" charset="0"/>
                                </a:rPr>
                              </m:ctrlPr>
                            </m:sSupPr>
                            <m:e>
                              <m:r>
                                <a:rPr lang="zh-CN" altLang="en-US" sz="2800" i="0">
                                  <a:latin typeface="Cambria Math" panose="02040503050406030204" pitchFamily="18" charset="0"/>
                                </a:rPr>
                                <m:t>∆</m:t>
                              </m:r>
                              <m:r>
                                <a:rPr lang="zh-CN" altLang="en-US" sz="2800" i="1">
                                  <a:latin typeface="Cambria Math" panose="02040503050406030204" pitchFamily="18" charset="0"/>
                                </a:rPr>
                                <m:t>𝑡</m:t>
                              </m:r>
                            </m:e>
                            <m:sup>
                              <m:r>
                                <a:rPr lang="zh-CN" altLang="en-US" sz="2800" i="0">
                                  <a:latin typeface="Cambria Math" panose="02040503050406030204" pitchFamily="18" charset="0"/>
                                </a:rPr>
                                <m:t>3</m:t>
                              </m:r>
                            </m:sup>
                          </m:sSup>
                        </m:e>
                      </m:d>
                    </m:oMath>
                  </m:oMathPara>
                </a14:m>
                <a:endParaRPr lang="zh-CN" altLang="en-US" sz="2800" dirty="0"/>
              </a:p>
            </p:txBody>
          </p:sp>
        </mc:Choice>
        <mc:Fallback xmlns="">
          <p:sp>
            <p:nvSpPr>
              <p:cNvPr id="8" name="文本框 7">
                <a:extLst>
                  <a:ext uri="{FF2B5EF4-FFF2-40B4-BE49-F238E27FC236}">
                    <a16:creationId xmlns:a16="http://schemas.microsoft.com/office/drawing/2014/main" id="{FD66D6D8-F761-D4DC-1169-F6C46487D81F}"/>
                  </a:ext>
                </a:extLst>
              </p:cNvPr>
              <p:cNvSpPr txBox="1">
                <a:spLocks noRot="1" noChangeAspect="1" noMove="1" noResize="1" noEditPoints="1" noAdjustHandles="1" noChangeArrowheads="1" noChangeShapeType="1" noTextEdit="1"/>
              </p:cNvSpPr>
              <p:nvPr/>
            </p:nvSpPr>
            <p:spPr>
              <a:xfrm>
                <a:off x="1127448" y="1981415"/>
                <a:ext cx="8208912" cy="1001300"/>
              </a:xfrm>
              <a:prstGeom prst="rect">
                <a:avLst/>
              </a:prstGeom>
              <a:blipFill>
                <a:blip r:embed="rId7"/>
                <a:stretch>
                  <a:fillRect b="-3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CD19B53-45A4-263A-A1B7-747B4E77CA66}"/>
                  </a:ext>
                </a:extLst>
              </p:cNvPr>
              <p:cNvSpPr txBox="1"/>
              <p:nvPr/>
            </p:nvSpPr>
            <p:spPr>
              <a:xfrm>
                <a:off x="1127448" y="3147780"/>
                <a:ext cx="7488832" cy="1001300"/>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𝑖𝑥</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𝑖𝑥</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num>
                        <m:den>
                          <m:r>
                            <a:rPr lang="zh-CN" altLang="en-US" sz="2800" i="0">
                              <a:latin typeface="Cambria Math" panose="02040503050406030204" pitchFamily="18" charset="0"/>
                            </a:rPr>
                            <m:t>2</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1">
                                  <a:latin typeface="Cambria Math" panose="02040503050406030204" pitchFamily="18" charset="0"/>
                                </a:rPr>
                                <m:t>𝑖</m:t>
                              </m:r>
                            </m:sub>
                          </m:sSub>
                        </m:den>
                      </m:f>
                      <m:r>
                        <a:rPr lang="zh-CN" altLang="en-US" sz="2800" i="0">
                          <a:latin typeface="Cambria Math" panose="02040503050406030204" pitchFamily="18" charset="0"/>
                        </a:rPr>
                        <m:t>∆</m:t>
                      </m:r>
                      <m:r>
                        <a:rPr lang="zh-CN" altLang="en-US" sz="2800" i="1">
                          <a:latin typeface="Cambria Math" panose="02040503050406030204" pitchFamily="18" charset="0"/>
                        </a:rPr>
                        <m:t>𝑡</m:t>
                      </m:r>
                    </m:oMath>
                  </m:oMathPara>
                </a14:m>
                <a:endParaRPr lang="zh-CN" altLang="en-US" sz="2800" dirty="0"/>
              </a:p>
            </p:txBody>
          </p:sp>
        </mc:Choice>
        <mc:Fallback xmlns="">
          <p:sp>
            <p:nvSpPr>
              <p:cNvPr id="10" name="文本框 9">
                <a:extLst>
                  <a:ext uri="{FF2B5EF4-FFF2-40B4-BE49-F238E27FC236}">
                    <a16:creationId xmlns:a16="http://schemas.microsoft.com/office/drawing/2014/main" id="{DCD19B53-45A4-263A-A1B7-747B4E77CA66}"/>
                  </a:ext>
                </a:extLst>
              </p:cNvPr>
              <p:cNvSpPr txBox="1">
                <a:spLocks noRot="1" noChangeAspect="1" noMove="1" noResize="1" noEditPoints="1" noAdjustHandles="1" noChangeArrowheads="1" noChangeShapeType="1" noTextEdit="1"/>
              </p:cNvSpPr>
              <p:nvPr/>
            </p:nvSpPr>
            <p:spPr>
              <a:xfrm>
                <a:off x="1127448" y="3147780"/>
                <a:ext cx="7488832" cy="1001300"/>
              </a:xfrm>
              <a:prstGeom prst="rect">
                <a:avLst/>
              </a:prstGeom>
              <a:blipFill>
                <a:blip r:embed="rId8"/>
                <a:stretch>
                  <a:fillRect b="-3750"/>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74" name="Picture 9">
            <a:extLst>
              <a:ext uri="{FF2B5EF4-FFF2-40B4-BE49-F238E27FC236}">
                <a16:creationId xmlns:a16="http://schemas.microsoft.com/office/drawing/2014/main" id="{316C283F-5279-594D-8074-32A4C6F19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04" y="4653136"/>
            <a:ext cx="1685862" cy="115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5" name="Group 10">
            <a:extLst>
              <a:ext uri="{FF2B5EF4-FFF2-40B4-BE49-F238E27FC236}">
                <a16:creationId xmlns:a16="http://schemas.microsoft.com/office/drawing/2014/main" id="{C8295243-0515-5B47-8FDE-925E0C91D569}"/>
              </a:ext>
            </a:extLst>
          </p:cNvPr>
          <p:cNvGrpSpPr>
            <a:grpSpLocks/>
          </p:cNvGrpSpPr>
          <p:nvPr/>
        </p:nvGrpSpPr>
        <p:grpSpPr bwMode="auto">
          <a:xfrm>
            <a:off x="2691775" y="4653136"/>
            <a:ext cx="1767890" cy="1156134"/>
            <a:chOff x="1800" y="1560"/>
            <a:chExt cx="3950" cy="2270"/>
          </a:xfrm>
        </p:grpSpPr>
        <p:pic>
          <p:nvPicPr>
            <p:cNvPr id="32784" name="Picture 11">
              <a:extLst>
                <a:ext uri="{FF2B5EF4-FFF2-40B4-BE49-F238E27FC236}">
                  <a16:creationId xmlns:a16="http://schemas.microsoft.com/office/drawing/2014/main" id="{1858423D-30B0-C74C-836E-288E2173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 y="1560"/>
              <a:ext cx="3950" cy="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5" name="Line 12">
              <a:extLst>
                <a:ext uri="{FF2B5EF4-FFF2-40B4-BE49-F238E27FC236}">
                  <a16:creationId xmlns:a16="http://schemas.microsoft.com/office/drawing/2014/main" id="{3B1D29B8-4B39-6043-B17B-0F506F497000}"/>
                </a:ext>
              </a:extLst>
            </p:cNvPr>
            <p:cNvSpPr>
              <a:spLocks noChangeShapeType="1"/>
            </p:cNvSpPr>
            <p:nvPr/>
          </p:nvSpPr>
          <p:spPr bwMode="auto">
            <a:xfrm flipH="1">
              <a:off x="4320" y="2376"/>
              <a:ext cx="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6" name="Line 13">
              <a:extLst>
                <a:ext uri="{FF2B5EF4-FFF2-40B4-BE49-F238E27FC236}">
                  <a16:creationId xmlns:a16="http://schemas.microsoft.com/office/drawing/2014/main" id="{338AF756-214C-814B-BC50-9C7692474308}"/>
                </a:ext>
              </a:extLst>
            </p:cNvPr>
            <p:cNvSpPr>
              <a:spLocks noChangeShapeType="1"/>
            </p:cNvSpPr>
            <p:nvPr/>
          </p:nvSpPr>
          <p:spPr bwMode="auto">
            <a:xfrm>
              <a:off x="2700" y="2220"/>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7" name="Line 14">
              <a:extLst>
                <a:ext uri="{FF2B5EF4-FFF2-40B4-BE49-F238E27FC236}">
                  <a16:creationId xmlns:a16="http://schemas.microsoft.com/office/drawing/2014/main" id="{D7DCE8A8-C87D-BE4A-BED7-D0795D0F839D}"/>
                </a:ext>
              </a:extLst>
            </p:cNvPr>
            <p:cNvSpPr>
              <a:spLocks noChangeShapeType="1"/>
            </p:cNvSpPr>
            <p:nvPr/>
          </p:nvSpPr>
          <p:spPr bwMode="auto">
            <a:xfrm flipH="1">
              <a:off x="3600" y="2220"/>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776" name="Group 15">
            <a:extLst>
              <a:ext uri="{FF2B5EF4-FFF2-40B4-BE49-F238E27FC236}">
                <a16:creationId xmlns:a16="http://schemas.microsoft.com/office/drawing/2014/main" id="{89355748-04CA-1D4C-B93D-7CFFA12DDC9D}"/>
              </a:ext>
            </a:extLst>
          </p:cNvPr>
          <p:cNvGrpSpPr>
            <a:grpSpLocks/>
          </p:cNvGrpSpPr>
          <p:nvPr/>
        </p:nvGrpSpPr>
        <p:grpSpPr bwMode="auto">
          <a:xfrm>
            <a:off x="4563983" y="4682490"/>
            <a:ext cx="1767890" cy="1122774"/>
            <a:chOff x="1800" y="1560"/>
            <a:chExt cx="3930" cy="2270"/>
          </a:xfrm>
        </p:grpSpPr>
        <p:pic>
          <p:nvPicPr>
            <p:cNvPr id="32781" name="Picture 16">
              <a:extLst>
                <a:ext uri="{FF2B5EF4-FFF2-40B4-BE49-F238E27FC236}">
                  <a16:creationId xmlns:a16="http://schemas.microsoft.com/office/drawing/2014/main" id="{415F1E5D-B9AF-EF46-9162-6565DD908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 y="1560"/>
              <a:ext cx="3930" cy="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Line 17">
              <a:extLst>
                <a:ext uri="{FF2B5EF4-FFF2-40B4-BE49-F238E27FC236}">
                  <a16:creationId xmlns:a16="http://schemas.microsoft.com/office/drawing/2014/main" id="{7C2AC194-CE8E-704A-985D-6EEA2B5C4282}"/>
                </a:ext>
              </a:extLst>
            </p:cNvPr>
            <p:cNvSpPr>
              <a:spLocks noChangeShapeType="1"/>
            </p:cNvSpPr>
            <p:nvPr/>
          </p:nvSpPr>
          <p:spPr bwMode="auto">
            <a:xfrm>
              <a:off x="3420" y="2844"/>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3" name="Line 18">
              <a:extLst>
                <a:ext uri="{FF2B5EF4-FFF2-40B4-BE49-F238E27FC236}">
                  <a16:creationId xmlns:a16="http://schemas.microsoft.com/office/drawing/2014/main" id="{36112F53-72DA-BC4A-BB7E-35B14A25A659}"/>
                </a:ext>
              </a:extLst>
            </p:cNvPr>
            <p:cNvSpPr>
              <a:spLocks noChangeShapeType="1"/>
            </p:cNvSpPr>
            <p:nvPr/>
          </p:nvSpPr>
          <p:spPr bwMode="auto">
            <a:xfrm flipV="1">
              <a:off x="3780" y="3000"/>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2777" name="Group 19">
            <a:extLst>
              <a:ext uri="{FF2B5EF4-FFF2-40B4-BE49-F238E27FC236}">
                <a16:creationId xmlns:a16="http://schemas.microsoft.com/office/drawing/2014/main" id="{66DBF7C7-9D9C-D24B-B3BD-4B4238436839}"/>
              </a:ext>
            </a:extLst>
          </p:cNvPr>
          <p:cNvGrpSpPr>
            <a:grpSpLocks/>
          </p:cNvGrpSpPr>
          <p:nvPr/>
        </p:nvGrpSpPr>
        <p:grpSpPr bwMode="auto">
          <a:xfrm>
            <a:off x="6436191" y="4676264"/>
            <a:ext cx="1551866" cy="1156134"/>
            <a:chOff x="1800" y="1560"/>
            <a:chExt cx="3920" cy="2270"/>
          </a:xfrm>
        </p:grpSpPr>
        <p:pic>
          <p:nvPicPr>
            <p:cNvPr id="32778" name="Picture 20">
              <a:extLst>
                <a:ext uri="{FF2B5EF4-FFF2-40B4-BE49-F238E27FC236}">
                  <a16:creationId xmlns:a16="http://schemas.microsoft.com/office/drawing/2014/main" id="{053649F9-8402-FF43-B9F6-EC0EAD350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 y="1560"/>
              <a:ext cx="3920" cy="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Line 21">
              <a:extLst>
                <a:ext uri="{FF2B5EF4-FFF2-40B4-BE49-F238E27FC236}">
                  <a16:creationId xmlns:a16="http://schemas.microsoft.com/office/drawing/2014/main" id="{A3C85A42-D698-EC4B-A2A0-BCE129C38749}"/>
                </a:ext>
              </a:extLst>
            </p:cNvPr>
            <p:cNvSpPr>
              <a:spLocks noChangeShapeType="1"/>
            </p:cNvSpPr>
            <p:nvPr/>
          </p:nvSpPr>
          <p:spPr bwMode="auto">
            <a:xfrm>
              <a:off x="3960" y="222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0" name="Line 22">
              <a:extLst>
                <a:ext uri="{FF2B5EF4-FFF2-40B4-BE49-F238E27FC236}">
                  <a16:creationId xmlns:a16="http://schemas.microsoft.com/office/drawing/2014/main" id="{707ADDC8-ACE8-F248-AD7D-2E139781FFBA}"/>
                </a:ext>
              </a:extLst>
            </p:cNvPr>
            <p:cNvSpPr>
              <a:spLocks noChangeShapeType="1"/>
            </p:cNvSpPr>
            <p:nvPr/>
          </p:nvSpPr>
          <p:spPr bwMode="auto">
            <a:xfrm flipV="1">
              <a:off x="4500" y="2376"/>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2" name="Picture 2">
            <a:extLst>
              <a:ext uri="{FF2B5EF4-FFF2-40B4-BE49-F238E27FC236}">
                <a16:creationId xmlns:a16="http://schemas.microsoft.com/office/drawing/2014/main" id="{549C5EC0-EAF6-C14A-8B57-1560241BE1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134EBAE-0457-3BBD-8BA2-BC220766716E}"/>
              </a:ext>
            </a:extLst>
          </p:cNvPr>
          <p:cNvSpPr txBox="1"/>
          <p:nvPr/>
        </p:nvSpPr>
        <p:spPr>
          <a:xfrm>
            <a:off x="407368" y="337328"/>
            <a:ext cx="84402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分子动力学的基本算法（积分运动方程）</a:t>
            </a:r>
          </a:p>
        </p:txBody>
      </p:sp>
      <p:sp>
        <p:nvSpPr>
          <p:cNvPr id="7" name="Rectangle 2">
            <a:extLst>
              <a:ext uri="{FF2B5EF4-FFF2-40B4-BE49-F238E27FC236}">
                <a16:creationId xmlns:a16="http://schemas.microsoft.com/office/drawing/2014/main" id="{3EB7E61A-878C-A2E2-AE47-483B7C13E75C}"/>
              </a:ext>
            </a:extLst>
          </p:cNvPr>
          <p:cNvSpPr txBox="1">
            <a:spLocks noChangeArrowheads="1"/>
          </p:cNvSpPr>
          <p:nvPr/>
        </p:nvSpPr>
        <p:spPr bwMode="auto">
          <a:xfrm>
            <a:off x="407368" y="1380761"/>
            <a:ext cx="3168352" cy="48626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eaLnBrk="1" hangingPunct="1">
              <a:defRPr/>
            </a:pPr>
            <a:r>
              <a:rPr lang="en-US" altLang="zh-CN" sz="2800" kern="0" dirty="0">
                <a:solidFill>
                  <a:srgbClr val="0000FF"/>
                </a:solidFill>
                <a:latin typeface="Times New Roman" panose="02020603050405020304" pitchFamily="18" charset="0"/>
                <a:ea typeface="黑体" panose="02010609060101010101" pitchFamily="49" charset="-122"/>
              </a:rPr>
              <a:t>Leap-frog</a:t>
            </a:r>
            <a:r>
              <a:rPr lang="zh-CN" altLang="en-US" sz="2800" kern="0" dirty="0">
                <a:solidFill>
                  <a:srgbClr val="0000FF"/>
                </a:solidFill>
                <a:latin typeface="Times New Roman" panose="02020603050405020304" pitchFamily="18" charset="0"/>
                <a:ea typeface="黑体" panose="02010609060101010101" pitchFamily="49" charset="-122"/>
              </a:rPr>
              <a:t>法</a:t>
            </a:r>
            <a:r>
              <a:rPr lang="zh-CN" altLang="en-US" sz="2800" b="1" kern="0" dirty="0">
                <a:solidFill>
                  <a:srgbClr val="0000FF"/>
                </a:solidFill>
                <a:latin typeface="Times New Roman" panose="02020603050405020304" pitchFamily="18" charset="0"/>
                <a:ea typeface="黑体" panose="02010609060101010101" pitchFamily="49" charset="-122"/>
              </a:rPr>
              <a:t>则</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6CB1008-4FF7-FC06-318E-503C65862A42}"/>
                  </a:ext>
                </a:extLst>
              </p:cNvPr>
              <p:cNvSpPr txBox="1"/>
              <p:nvPr/>
            </p:nvSpPr>
            <p:spPr>
              <a:xfrm>
                <a:off x="942944" y="2194029"/>
                <a:ext cx="6846424" cy="834716"/>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left"/>
                    </m:oMathParaPr>
                    <m:oMath xmlns:m="http://schemas.openxmlformats.org/officeDocument/2006/math">
                      <m:m>
                        <m:mPr>
                          <m:plcHide m:val="on"/>
                          <m:mcs>
                            <m:mc>
                              <m:mcPr>
                                <m:count m:val="1"/>
                                <m:mcJc m:val="center"/>
                              </m:mcPr>
                            </m:mc>
                          </m:mcs>
                          <m:ctrlPr>
                            <a:rPr lang="zh-CN" altLang="en-US" sz="2800" i="1" smtClean="0">
                              <a:solidFill>
                                <a:srgbClr val="836967"/>
                              </a:solidFill>
                              <a:latin typeface="Cambria Math" panose="02040503050406030204" pitchFamily="18" charset="0"/>
                            </a:rPr>
                          </m:ctrlPr>
                        </m:mPr>
                        <m:m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𝑡</m:t>
                                    </m:r>
                                  </m:num>
                                  <m:den>
                                    <m:r>
                                      <a:rPr lang="zh-CN" altLang="en-US" sz="2800" i="0">
                                        <a:latin typeface="Cambria Math" panose="02040503050406030204" pitchFamily="18" charset="0"/>
                                      </a:rPr>
                                      <m:t>2</m:t>
                                    </m:r>
                                  </m:den>
                                </m:f>
                              </m:e>
                            </m:d>
                            <m:r>
                              <a:rPr lang="zh-CN" altLang="en-US" sz="2800" i="0">
                                <a:latin typeface="Cambria Math" panose="02040503050406030204" pitchFamily="18" charset="0"/>
                              </a:rPr>
                              <m:t>∆</m:t>
                            </m:r>
                            <m:r>
                              <a:rPr lang="zh-CN" altLang="en-US" sz="2800" i="1">
                                <a:latin typeface="Cambria Math" panose="02040503050406030204" pitchFamily="18" charset="0"/>
                              </a:rPr>
                              <m:t>𝑡</m:t>
                            </m:r>
                          </m:e>
                        </m:mr>
                        <m:mr>
                          <m:e/>
                        </m:mr>
                      </m:m>
                    </m:oMath>
                  </m:oMathPara>
                </a14:m>
                <a:endParaRPr lang="zh-CN" altLang="en-US" sz="2800" dirty="0"/>
              </a:p>
            </p:txBody>
          </p:sp>
        </mc:Choice>
        <mc:Fallback xmlns="">
          <p:sp>
            <p:nvSpPr>
              <p:cNvPr id="9" name="文本框 8">
                <a:extLst>
                  <a:ext uri="{FF2B5EF4-FFF2-40B4-BE49-F238E27FC236}">
                    <a16:creationId xmlns:a16="http://schemas.microsoft.com/office/drawing/2014/main" id="{86CB1008-4FF7-FC06-318E-503C65862A42}"/>
                  </a:ext>
                </a:extLst>
              </p:cNvPr>
              <p:cNvSpPr txBox="1">
                <a:spLocks noRot="1" noChangeAspect="1" noMove="1" noResize="1" noEditPoints="1" noAdjustHandles="1" noChangeArrowheads="1" noChangeShapeType="1" noTextEdit="1"/>
              </p:cNvSpPr>
              <p:nvPr/>
            </p:nvSpPr>
            <p:spPr>
              <a:xfrm>
                <a:off x="942944" y="2194029"/>
                <a:ext cx="6846424" cy="834716"/>
              </a:xfrm>
              <a:prstGeom prst="rect">
                <a:avLst/>
              </a:prstGeom>
              <a:blipFill>
                <a:blip r:embed="rId7"/>
                <a:stretch>
                  <a:fillRect t="-80597" b="-820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9EE9F75-0C8C-DF14-F8B3-E1B703DBA0D3}"/>
                  </a:ext>
                </a:extLst>
              </p:cNvPr>
              <p:cNvSpPr txBox="1"/>
              <p:nvPr/>
            </p:nvSpPr>
            <p:spPr>
              <a:xfrm>
                <a:off x="942944" y="3130971"/>
                <a:ext cx="6846424" cy="1001300"/>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𝑡</m:t>
                              </m:r>
                            </m:num>
                            <m:den>
                              <m:r>
                                <a:rPr lang="zh-CN" altLang="en-US" sz="2800" i="0">
                                  <a:latin typeface="Cambria Math" panose="02040503050406030204" pitchFamily="18" charset="0"/>
                                </a:rPr>
                                <m:t>2</m:t>
                              </m:r>
                            </m:den>
                          </m:f>
                        </m:e>
                      </m:d>
                      <m:r>
                        <a:rPr lang="zh-CN" altLang="en-US" sz="2800" i="0">
                          <a:latin typeface="Cambria Math" panose="02040503050406030204" pitchFamily="18" charset="0"/>
                        </a:rPr>
                        <m:t>=</m:t>
                      </m:r>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𝑣</m:t>
                          </m:r>
                        </m:e>
                        <m:sub>
                          <m:r>
                            <a:rPr lang="zh-CN" altLang="en-US" sz="2800" i="1">
                              <a:latin typeface="Cambria Math" panose="02040503050406030204" pitchFamily="18" charset="0"/>
                            </a:rPr>
                            <m:t>𝑖</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r>
                            <a:rPr lang="zh-CN" altLang="en-US" sz="2800" i="0">
                              <a:latin typeface="Cambria Math" panose="02040503050406030204" pitchFamily="18" charset="0"/>
                            </a:rPr>
                            <m:t>−∆</m:t>
                          </m:r>
                          <m:f>
                            <m:fPr>
                              <m:type m:val="lin"/>
                              <m:ctrlPr>
                                <a:rPr lang="zh-CN" altLang="en-US" sz="2800" i="1">
                                  <a:latin typeface="Cambria Math" panose="02040503050406030204" pitchFamily="18" charset="0"/>
                                </a:rPr>
                              </m:ctrlPr>
                            </m:fPr>
                            <m:num>
                              <m:r>
                                <a:rPr lang="zh-CN" altLang="en-US" sz="2800" i="1">
                                  <a:latin typeface="Cambria Math" panose="02040503050406030204" pitchFamily="18" charset="0"/>
                                </a:rPr>
                                <m:t>𝑡</m:t>
                              </m:r>
                            </m:num>
                            <m:den>
                              <m:r>
                                <a:rPr lang="zh-CN" altLang="en-US" sz="2800" i="0">
                                  <a:latin typeface="Cambria Math" panose="02040503050406030204" pitchFamily="18" charset="0"/>
                                </a:rPr>
                                <m:t>2</m:t>
                              </m:r>
                            </m:den>
                          </m:f>
                        </m:e>
                      </m:d>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𝑓</m:t>
                              </m:r>
                            </m:e>
                            <m:sub>
                              <m:r>
                                <a:rPr lang="zh-CN" altLang="en-US" sz="2800" i="1">
                                  <a:latin typeface="Cambria Math" panose="02040503050406030204" pitchFamily="18" charset="0"/>
                                </a:rPr>
                                <m:t>𝑖𝑥</m:t>
                              </m:r>
                            </m:sub>
                          </m:sSub>
                          <m:d>
                            <m:dPr>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𝑡</m:t>
                              </m:r>
                            </m:e>
                          </m:d>
                        </m:num>
                        <m:den>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𝑚</m:t>
                              </m:r>
                            </m:e>
                            <m:sub>
                              <m:r>
                                <a:rPr lang="zh-CN" altLang="en-US" sz="2800" i="1">
                                  <a:latin typeface="Cambria Math" panose="02040503050406030204" pitchFamily="18" charset="0"/>
                                </a:rPr>
                                <m:t>𝑖</m:t>
                              </m:r>
                            </m:sub>
                          </m:sSub>
                        </m:den>
                      </m:f>
                      <m:r>
                        <a:rPr lang="zh-CN" altLang="en-US" sz="2800" i="0">
                          <a:latin typeface="Cambria Math" panose="02040503050406030204" pitchFamily="18" charset="0"/>
                        </a:rPr>
                        <m:t>∆</m:t>
                      </m:r>
                      <m:r>
                        <a:rPr lang="zh-CN" altLang="en-US" sz="2800" i="1">
                          <a:latin typeface="Cambria Math" panose="02040503050406030204" pitchFamily="18" charset="0"/>
                        </a:rPr>
                        <m:t>𝑡</m:t>
                      </m:r>
                    </m:oMath>
                  </m:oMathPara>
                </a14:m>
                <a:endParaRPr lang="zh-CN" altLang="en-US" sz="2800" dirty="0"/>
              </a:p>
            </p:txBody>
          </p:sp>
        </mc:Choice>
        <mc:Fallback xmlns="">
          <p:sp>
            <p:nvSpPr>
              <p:cNvPr id="11" name="文本框 10">
                <a:extLst>
                  <a:ext uri="{FF2B5EF4-FFF2-40B4-BE49-F238E27FC236}">
                    <a16:creationId xmlns:a16="http://schemas.microsoft.com/office/drawing/2014/main" id="{D9EE9F75-0C8C-DF14-F8B3-E1B703DBA0D3}"/>
                  </a:ext>
                </a:extLst>
              </p:cNvPr>
              <p:cNvSpPr txBox="1">
                <a:spLocks noRot="1" noChangeAspect="1" noMove="1" noResize="1" noEditPoints="1" noAdjustHandles="1" noChangeArrowheads="1" noChangeShapeType="1" noTextEdit="1"/>
              </p:cNvSpPr>
              <p:nvPr/>
            </p:nvSpPr>
            <p:spPr>
              <a:xfrm>
                <a:off x="942944" y="3130971"/>
                <a:ext cx="6846424" cy="1001300"/>
              </a:xfrm>
              <a:prstGeom prst="rect">
                <a:avLst/>
              </a:prstGeom>
              <a:blipFill>
                <a:blip r:embed="rId8"/>
                <a:stretch>
                  <a:fillRect t="-42500" b="-78750"/>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3" descr="scopic">
            <a:extLst>
              <a:ext uri="{FF2B5EF4-FFF2-40B4-BE49-F238E27FC236}">
                <a16:creationId xmlns:a16="http://schemas.microsoft.com/office/drawing/2014/main" id="{732F0E07-1CF0-1D4B-B021-E7C22F570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722437"/>
            <a:ext cx="53340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97DBB978-B257-0BBF-3B4A-42491CF2F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2F9034-8F1B-CFE2-808D-6D89A4541372}"/>
              </a:ext>
            </a:extLst>
          </p:cNvPr>
          <p:cNvSpPr>
            <a:spLocks noChangeArrowheads="1"/>
          </p:cNvSpPr>
          <p:nvPr/>
        </p:nvSpPr>
        <p:spPr bwMode="auto">
          <a:xfrm>
            <a:off x="479376" y="260648"/>
            <a:ext cx="579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7" name="Text Box 2">
            <a:extLst>
              <a:ext uri="{FF2B5EF4-FFF2-40B4-BE49-F238E27FC236}">
                <a16:creationId xmlns:a16="http://schemas.microsoft.com/office/drawing/2014/main" id="{05FD9229-4CA0-2B44-94B7-8F476C867A98}"/>
              </a:ext>
            </a:extLst>
          </p:cNvPr>
          <p:cNvSpPr txBox="1">
            <a:spLocks noChangeArrowheads="1"/>
          </p:cNvSpPr>
          <p:nvPr/>
        </p:nvSpPr>
        <p:spPr bwMode="auto">
          <a:xfrm>
            <a:off x="1415480" y="1628800"/>
            <a:ext cx="8662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dirty="0">
                <a:solidFill>
                  <a:srgbClr val="001D31"/>
                </a:solidFill>
                <a:latin typeface="黑体" panose="02010609060101010101" pitchFamily="49" charset="-122"/>
                <a:ea typeface="黑体" panose="02010609060101010101" pitchFamily="49" charset="-122"/>
              </a:rPr>
              <a:t>热力学 </a:t>
            </a:r>
            <a:r>
              <a:rPr lang="en-US" altLang="zh-CN" sz="2800" dirty="0">
                <a:solidFill>
                  <a:srgbClr val="001D31"/>
                </a:solidFill>
                <a:latin typeface="黑体" panose="02010609060101010101" pitchFamily="49" charset="-122"/>
                <a:ea typeface="黑体" panose="02010609060101010101" pitchFamily="49" charset="-122"/>
              </a:rPr>
              <a:t>(</a:t>
            </a:r>
            <a:r>
              <a:rPr lang="zh-CN" altLang="en-US" sz="2800" dirty="0">
                <a:solidFill>
                  <a:srgbClr val="001D31"/>
                </a:solidFill>
                <a:latin typeface="黑体" panose="02010609060101010101" pitchFamily="49" charset="-122"/>
                <a:ea typeface="黑体" panose="02010609060101010101" pitchFamily="49" charset="-122"/>
              </a:rPr>
              <a:t>系综</a:t>
            </a:r>
            <a:r>
              <a:rPr lang="en-US" altLang="zh-CN" sz="2800" dirty="0">
                <a:solidFill>
                  <a:srgbClr val="001D31"/>
                </a:solidFill>
                <a:latin typeface="黑体" panose="02010609060101010101" pitchFamily="49" charset="-122"/>
                <a:ea typeface="黑体" panose="02010609060101010101" pitchFamily="49" charset="-122"/>
              </a:rPr>
              <a:t>)</a:t>
            </a:r>
            <a:r>
              <a:rPr lang="zh-CN" altLang="en-US" sz="2800" dirty="0">
                <a:solidFill>
                  <a:srgbClr val="001D31"/>
                </a:solidFill>
                <a:latin typeface="黑体" panose="02010609060101010101" pitchFamily="49" charset="-122"/>
                <a:ea typeface="黑体" panose="02010609060101010101" pitchFamily="49" charset="-122"/>
              </a:rPr>
              <a:t>平均：某一时刻系综中所有系统的平均</a:t>
            </a:r>
            <a:endParaRPr lang="zh-CN" altLang="en-US" sz="2800" i="1" dirty="0">
              <a:solidFill>
                <a:srgbClr val="001D31"/>
              </a:solidFill>
              <a:latin typeface="黑体" panose="02010609060101010101" pitchFamily="49" charset="-122"/>
              <a:ea typeface="黑体" panose="02010609060101010101" pitchFamily="49" charset="-122"/>
            </a:endParaRPr>
          </a:p>
        </p:txBody>
      </p:sp>
      <p:sp>
        <p:nvSpPr>
          <p:cNvPr id="380931" name="Text Box 3">
            <a:extLst>
              <a:ext uri="{FF2B5EF4-FFF2-40B4-BE49-F238E27FC236}">
                <a16:creationId xmlns:a16="http://schemas.microsoft.com/office/drawing/2014/main" id="{78364FFC-BF4B-7C4B-A14C-1597EE48787C}"/>
              </a:ext>
            </a:extLst>
          </p:cNvPr>
          <p:cNvSpPr txBox="1">
            <a:spLocks noChangeArrowheads="1"/>
          </p:cNvSpPr>
          <p:nvPr/>
        </p:nvSpPr>
        <p:spPr bwMode="auto">
          <a:xfrm>
            <a:off x="1441777" y="3285083"/>
            <a:ext cx="69707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pPr>
            <a:r>
              <a:rPr lang="zh-CN" altLang="en-US" sz="2800" dirty="0">
                <a:solidFill>
                  <a:srgbClr val="0000FF"/>
                </a:solidFill>
                <a:latin typeface="Times New Roman" panose="02020603050405020304" pitchFamily="18" charset="0"/>
                <a:ea typeface="黑体" panose="02010609060101010101" pitchFamily="49" charset="-122"/>
              </a:rPr>
              <a:t>遍历性假设：</a:t>
            </a:r>
          </a:p>
          <a:p>
            <a:pPr eaLnBrk="1" hangingPunct="1">
              <a:lnSpc>
                <a:spcPct val="150000"/>
              </a:lnSpc>
              <a:spcBef>
                <a:spcPct val="0"/>
              </a:spcBef>
              <a:buFontTx/>
              <a:buNone/>
            </a:pPr>
            <a:r>
              <a:rPr lang="zh-CN" altLang="en-US" sz="2800" dirty="0">
                <a:solidFill>
                  <a:srgbClr val="001D31"/>
                </a:solidFill>
                <a:latin typeface="Times New Roman" panose="02020603050405020304" pitchFamily="18" charset="0"/>
                <a:ea typeface="黑体" panose="02010609060101010101" pitchFamily="49" charset="-122"/>
              </a:rPr>
              <a:t>对无限长的轨迹，热力学平均＝动力学平均</a:t>
            </a:r>
          </a:p>
          <a:p>
            <a:pPr eaLnBrk="1" hangingPunct="1">
              <a:lnSpc>
                <a:spcPct val="150000"/>
              </a:lnSpc>
              <a:spcBef>
                <a:spcPct val="0"/>
              </a:spcBef>
              <a:buFontTx/>
              <a:buNone/>
            </a:pPr>
            <a:r>
              <a:rPr lang="zh-CN" altLang="en-US" sz="2800" dirty="0">
                <a:solidFill>
                  <a:srgbClr val="0000FF"/>
                </a:solidFill>
                <a:latin typeface="Times New Roman" panose="02020603050405020304" pitchFamily="18" charset="0"/>
                <a:ea typeface="黑体" panose="02010609060101010101" pitchFamily="49" charset="-122"/>
              </a:rPr>
              <a:t>                         </a:t>
            </a:r>
            <a:r>
              <a:rPr lang="zh-CN" altLang="en-US" sz="2800" dirty="0">
                <a:solidFill>
                  <a:srgbClr val="FF0000"/>
                </a:solidFill>
                <a:latin typeface="Times New Roman" panose="02020603050405020304" pitchFamily="18" charset="0"/>
                <a:ea typeface="黑体" panose="02010609060101010101" pitchFamily="49" charset="-122"/>
              </a:rPr>
              <a:t>或</a:t>
            </a:r>
            <a:r>
              <a:rPr lang="zh-CN" altLang="en-US" sz="2800" dirty="0">
                <a:solidFill>
                  <a:srgbClr val="0000FF"/>
                </a:solidFill>
                <a:latin typeface="Times New Roman" panose="02020603050405020304" pitchFamily="18" charset="0"/>
                <a:ea typeface="黑体" panose="02010609060101010101" pitchFamily="49" charset="-122"/>
              </a:rPr>
              <a:t>       </a:t>
            </a:r>
            <a:r>
              <a:rPr lang="zh-CN" altLang="en-US" sz="2800" dirty="0">
                <a:solidFill>
                  <a:srgbClr val="001D31"/>
                </a:solidFill>
                <a:latin typeface="Times New Roman" panose="02020603050405020304" pitchFamily="18" charset="0"/>
                <a:ea typeface="黑体" panose="02010609060101010101" pitchFamily="49" charset="-122"/>
              </a:rPr>
              <a:t>时间平均＝系综平均</a:t>
            </a:r>
            <a:endParaRPr lang="zh-CN" altLang="en-US" sz="2800" b="0" dirty="0">
              <a:solidFill>
                <a:srgbClr val="001D31"/>
              </a:solidFill>
              <a:latin typeface="Times New Roman" panose="02020603050405020304" pitchFamily="18" charset="0"/>
              <a:ea typeface="黑体" panose="02010609060101010101" pitchFamily="49" charset="-122"/>
            </a:endParaRPr>
          </a:p>
        </p:txBody>
      </p:sp>
      <p:sp>
        <p:nvSpPr>
          <p:cNvPr id="39939" name="Rectangle 5">
            <a:extLst>
              <a:ext uri="{FF2B5EF4-FFF2-40B4-BE49-F238E27FC236}">
                <a16:creationId xmlns:a16="http://schemas.microsoft.com/office/drawing/2014/main" id="{EFD3A4CD-EC8E-8A48-A3E2-E20A8B4BB850}"/>
              </a:ext>
            </a:extLst>
          </p:cNvPr>
          <p:cNvSpPr>
            <a:spLocks noChangeArrowheads="1"/>
          </p:cNvSpPr>
          <p:nvPr/>
        </p:nvSpPr>
        <p:spPr bwMode="auto">
          <a:xfrm>
            <a:off x="1415480" y="2260794"/>
            <a:ext cx="84834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zh-CN" altLang="en-US" sz="2800" dirty="0">
                <a:solidFill>
                  <a:srgbClr val="001D31"/>
                </a:solidFill>
                <a:latin typeface="黑体" panose="02010609060101010101" pitchFamily="49" charset="-122"/>
                <a:ea typeface="黑体" panose="02010609060101010101" pitchFamily="49" charset="-122"/>
              </a:rPr>
              <a:t>动力学平均</a:t>
            </a:r>
            <a:r>
              <a:rPr lang="en-US" altLang="zh-CN" sz="2800" dirty="0">
                <a:solidFill>
                  <a:srgbClr val="001D31"/>
                </a:solidFill>
                <a:latin typeface="黑体" panose="02010609060101010101" pitchFamily="49" charset="-122"/>
                <a:ea typeface="黑体" panose="02010609060101010101" pitchFamily="49" charset="-122"/>
              </a:rPr>
              <a:t>(</a:t>
            </a:r>
            <a:r>
              <a:rPr lang="zh-CN" altLang="en-US" sz="2800" dirty="0">
                <a:solidFill>
                  <a:srgbClr val="001D31"/>
                </a:solidFill>
                <a:latin typeface="黑体" panose="02010609060101010101" pitchFamily="49" charset="-122"/>
                <a:ea typeface="黑体" panose="02010609060101010101" pitchFamily="49" charset="-122"/>
              </a:rPr>
              <a:t>时间</a:t>
            </a:r>
            <a:r>
              <a:rPr lang="en-US" altLang="zh-CN" sz="2800" dirty="0">
                <a:solidFill>
                  <a:srgbClr val="001D31"/>
                </a:solidFill>
                <a:latin typeface="黑体" panose="02010609060101010101" pitchFamily="49" charset="-122"/>
                <a:ea typeface="黑体" panose="02010609060101010101" pitchFamily="49" charset="-122"/>
              </a:rPr>
              <a:t>)</a:t>
            </a:r>
            <a:r>
              <a:rPr lang="zh-CN" altLang="en-US" sz="2800" dirty="0">
                <a:solidFill>
                  <a:srgbClr val="001D31"/>
                </a:solidFill>
                <a:latin typeface="黑体" panose="02010609060101010101" pitchFamily="49" charset="-122"/>
                <a:ea typeface="黑体" panose="02010609060101010101" pitchFamily="49" charset="-122"/>
              </a:rPr>
              <a:t>平均</a:t>
            </a:r>
            <a:r>
              <a:rPr lang="en-US" altLang="zh-CN" sz="2800" dirty="0">
                <a:solidFill>
                  <a:srgbClr val="001D31"/>
                </a:solidFill>
                <a:latin typeface="黑体" panose="02010609060101010101" pitchFamily="49" charset="-122"/>
                <a:ea typeface="黑体" panose="02010609060101010101" pitchFamily="49" charset="-122"/>
              </a:rPr>
              <a:t>:</a:t>
            </a:r>
            <a:r>
              <a:rPr lang="zh-CN" altLang="en-US" sz="2800" dirty="0">
                <a:solidFill>
                  <a:srgbClr val="001D31"/>
                </a:solidFill>
                <a:latin typeface="黑体" panose="02010609060101010101" pitchFamily="49" charset="-122"/>
                <a:ea typeface="黑体" panose="02010609060101010101" pitchFamily="49" charset="-122"/>
              </a:rPr>
              <a:t> 某一系统在所有时间的平均</a:t>
            </a:r>
          </a:p>
        </p:txBody>
      </p:sp>
      <p:pic>
        <p:nvPicPr>
          <p:cNvPr id="2" name="Picture 2">
            <a:extLst>
              <a:ext uri="{FF2B5EF4-FFF2-40B4-BE49-F238E27FC236}">
                <a16:creationId xmlns:a16="http://schemas.microsoft.com/office/drawing/2014/main" id="{FD4F57AB-764B-5003-2CE3-915A5439C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ED7A68B-48A2-474A-C73E-066465269A33}"/>
              </a:ext>
            </a:extLst>
          </p:cNvPr>
          <p:cNvSpPr>
            <a:spLocks noChangeArrowheads="1"/>
          </p:cNvSpPr>
          <p:nvPr/>
        </p:nvSpPr>
        <p:spPr bwMode="auto">
          <a:xfrm>
            <a:off x="479376" y="343195"/>
            <a:ext cx="579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0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CF2C83F9-D371-CA4A-A060-B45EE988E4F2}"/>
              </a:ext>
            </a:extLst>
          </p:cNvPr>
          <p:cNvSpPr>
            <a:spLocks noChangeArrowheads="1"/>
          </p:cNvSpPr>
          <p:nvPr/>
        </p:nvSpPr>
        <p:spPr bwMode="auto">
          <a:xfrm>
            <a:off x="1343472" y="1428473"/>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a:spcBef>
                <a:spcPct val="0"/>
              </a:spcBef>
              <a:buFontTx/>
              <a:buNone/>
            </a:pPr>
            <a:r>
              <a:rPr lang="zh-CN" altLang="en-US" sz="2800" dirty="0">
                <a:solidFill>
                  <a:srgbClr val="040111"/>
                </a:solidFill>
                <a:latin typeface="Times New Roman" panose="02020603050405020304" pitchFamily="18" charset="0"/>
                <a:ea typeface="黑体" panose="02010609060101010101" pitchFamily="49" charset="-122"/>
              </a:rPr>
              <a:t>在</a:t>
            </a:r>
            <a:r>
              <a:rPr lang="en-US" altLang="zh-CN" sz="2800" dirty="0">
                <a:solidFill>
                  <a:srgbClr val="040111"/>
                </a:solidFill>
                <a:latin typeface="Times New Roman" panose="02020603050405020304" pitchFamily="18" charset="0"/>
                <a:ea typeface="黑体" panose="02010609060101010101" pitchFamily="49" charset="-122"/>
              </a:rPr>
              <a:t>MD</a:t>
            </a:r>
            <a:r>
              <a:rPr lang="zh-CN" altLang="en-US" sz="2800" dirty="0">
                <a:solidFill>
                  <a:srgbClr val="040111"/>
                </a:solidFill>
                <a:latin typeface="Times New Roman" panose="02020603050405020304" pitchFamily="18" charset="0"/>
                <a:ea typeface="黑体" panose="02010609060101010101" pitchFamily="49" charset="-122"/>
              </a:rPr>
              <a:t>模拟中，物理量的时间平均表示为： </a:t>
            </a:r>
          </a:p>
        </p:txBody>
      </p:sp>
      <p:sp>
        <p:nvSpPr>
          <p:cNvPr id="40965" name="AutoShape 7">
            <a:extLst>
              <a:ext uri="{FF2B5EF4-FFF2-40B4-BE49-F238E27FC236}">
                <a16:creationId xmlns:a16="http://schemas.microsoft.com/office/drawing/2014/main" id="{79DA8123-B66F-E647-8661-71460F3D1B2A}"/>
              </a:ext>
            </a:extLst>
          </p:cNvPr>
          <p:cNvSpPr>
            <a:spLocks noChangeArrowheads="1"/>
          </p:cNvSpPr>
          <p:nvPr/>
        </p:nvSpPr>
        <p:spPr bwMode="auto">
          <a:xfrm>
            <a:off x="4295800" y="3599497"/>
            <a:ext cx="990600" cy="65810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pic>
        <p:nvPicPr>
          <p:cNvPr id="2" name="Picture 2">
            <a:extLst>
              <a:ext uri="{FF2B5EF4-FFF2-40B4-BE49-F238E27FC236}">
                <a16:creationId xmlns:a16="http://schemas.microsoft.com/office/drawing/2014/main" id="{5BEA6E12-D45E-EB12-F5A7-57CEA67AE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F0B6AE25-A2EA-5C34-FBB8-803E392B370F}"/>
              </a:ext>
            </a:extLst>
          </p:cNvPr>
          <p:cNvSpPr>
            <a:spLocks noChangeArrowheads="1"/>
          </p:cNvSpPr>
          <p:nvPr/>
        </p:nvSpPr>
        <p:spPr bwMode="auto">
          <a:xfrm>
            <a:off x="479376" y="343195"/>
            <a:ext cx="579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AC3F844-2929-DFFC-7668-62D564FBF237}"/>
                  </a:ext>
                </a:extLst>
              </p:cNvPr>
              <p:cNvSpPr txBox="1"/>
              <p:nvPr/>
            </p:nvSpPr>
            <p:spPr>
              <a:xfrm>
                <a:off x="1316088" y="2197125"/>
                <a:ext cx="6912768" cy="1303883"/>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d>
                            <m:dPr>
                              <m:begChr m:val="〈"/>
                              <m:endChr m:val="〉"/>
                              <m:ctrlPr>
                                <a:rPr lang="zh-CN" altLang="en-US" sz="2800" i="1">
                                  <a:solidFill>
                                    <a:srgbClr val="836967"/>
                                  </a:solidFill>
                                  <a:latin typeface="Cambria Math" panose="02040503050406030204" pitchFamily="18" charset="0"/>
                                </a:rPr>
                              </m:ctrlPr>
                            </m:dPr>
                            <m:e>
                              <m:r>
                                <a:rPr lang="zh-CN" altLang="en-US" sz="2800" i="1">
                                  <a:latin typeface="Cambria Math" panose="02040503050406030204" pitchFamily="18" charset="0"/>
                                </a:rPr>
                                <m:t>𝑄</m:t>
                              </m:r>
                            </m:e>
                          </m:d>
                        </m:e>
                        <m:sub>
                          <m:r>
                            <a:rPr lang="zh-CN" altLang="en-US" sz="2800" i="0">
                              <a:latin typeface="Cambria Math" panose="02040503050406030204" pitchFamily="18" charset="0"/>
                            </a:rPr>
                            <m:t>时间</m:t>
                          </m:r>
                        </m:sub>
                      </m:sSub>
                      <m:r>
                        <a:rPr lang="zh-CN" altLang="en-US" sz="2800" i="0">
                          <a:latin typeface="Cambria Math" panose="02040503050406030204" pitchFamily="18" charset="0"/>
                        </a:rPr>
                        <m:t>=</m:t>
                      </m:r>
                      <m:f>
                        <m:fPr>
                          <m:ctrlPr>
                            <a:rPr lang="zh-CN" altLang="en-US" sz="2800" i="1">
                              <a:solidFill>
                                <a:srgbClr val="836967"/>
                              </a:solidFill>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1">
                              <a:latin typeface="Cambria Math" panose="02040503050406030204" pitchFamily="18" charset="0"/>
                            </a:rPr>
                            <m:t>𝑀</m:t>
                          </m:r>
                        </m:den>
                      </m:f>
                      <m:nary>
                        <m:naryPr>
                          <m:chr m:val="∑"/>
                          <m:limLoc m:val="undOvr"/>
                          <m:ctrlPr>
                            <a:rPr lang="zh-CN" altLang="en-US" sz="2800" i="1">
                              <a:latin typeface="Cambria Math" panose="02040503050406030204" pitchFamily="18" charset="0"/>
                            </a:rPr>
                          </m:ctrlPr>
                        </m:naryPr>
                        <m:sub>
                          <m:r>
                            <a:rPr lang="zh-CN" altLang="en-US" sz="2800" i="1">
                              <a:latin typeface="Cambria Math" panose="02040503050406030204" pitchFamily="18" charset="0"/>
                            </a:rPr>
                            <m:t>𝑖</m:t>
                          </m:r>
                          <m:r>
                            <a:rPr lang="zh-CN" altLang="en-US" sz="2800" i="0">
                              <a:latin typeface="Cambria Math" panose="02040503050406030204" pitchFamily="18" charset="0"/>
                            </a:rPr>
                            <m:t>=1</m:t>
                          </m:r>
                        </m:sub>
                        <m:sup>
                          <m:r>
                            <a:rPr lang="zh-CN" altLang="en-US" sz="2800" i="1">
                              <a:latin typeface="Cambria Math" panose="02040503050406030204" pitchFamily="18" charset="0"/>
                            </a:rPr>
                            <m:t>𝑀</m:t>
                          </m:r>
                        </m:sup>
                        <m:e>
                          <m:r>
                            <a:rPr lang="zh-CN" altLang="en-US" sz="2800" i="1">
                              <a:latin typeface="Cambria Math" panose="02040503050406030204" pitchFamily="18" charset="0"/>
                            </a:rPr>
                            <m:t>𝑄</m:t>
                          </m:r>
                          <m:d>
                            <m:dPr>
                              <m:sepChr m:val=","/>
                              <m:ctrlPr>
                                <a:rPr lang="zh-CN" altLang="en-US" sz="2800" i="1">
                                  <a:latin typeface="Cambria Math" panose="02040503050406030204" pitchFamily="18" charset="0"/>
                                </a:rPr>
                              </m:ctrlPr>
                            </m:dPr>
                            <m:e>
                              <m:sSup>
                                <m:sSupPr>
                                  <m:ctrlPr>
                                    <a:rPr lang="zh-CN" altLang="en-US" sz="2800" i="1">
                                      <a:solidFill>
                                        <a:srgbClr val="836967"/>
                                      </a:solidFill>
                                      <a:latin typeface="Cambria Math" panose="02040503050406030204" pitchFamily="18" charset="0"/>
                                    </a:rPr>
                                  </m:ctrlPr>
                                </m:sSupPr>
                                <m:e>
                                  <m:r>
                                    <a:rPr lang="zh-CN" altLang="en-US" sz="2800" i="1">
                                      <a:latin typeface="Cambria Math" panose="02040503050406030204" pitchFamily="18" charset="0"/>
                                    </a:rPr>
                                    <m:t>𝑝</m:t>
                                  </m:r>
                                </m:e>
                                <m:sup>
                                  <m:r>
                                    <a:rPr lang="zh-CN" altLang="en-US" sz="2800" i="1">
                                      <a:latin typeface="Cambria Math" panose="02040503050406030204" pitchFamily="18" charset="0"/>
                                    </a:rPr>
                                    <m:t>𝑁</m:t>
                                  </m:r>
                                </m:sup>
                              </m:sSup>
                            </m:e>
                            <m:e>
                              <m:d>
                                <m:dPr>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𝑡</m:t>
                                      </m:r>
                                    </m:e>
                                    <m:sub>
                                      <m:r>
                                        <a:rPr lang="zh-CN" altLang="en-US" sz="2800" i="1">
                                          <a:latin typeface="Cambria Math" panose="02040503050406030204" pitchFamily="18" charset="0"/>
                                        </a:rPr>
                                        <m:t>𝑖</m:t>
                                      </m:r>
                                    </m:sub>
                                  </m:sSub>
                                </m:e>
                              </m:d>
                              <m:sSup>
                                <m:sSupPr>
                                  <m:ctrlPr>
                                    <a:rPr lang="zh-CN" altLang="en-US" sz="2800" i="1">
                                      <a:solidFill>
                                        <a:srgbClr val="836967"/>
                                      </a:solidFill>
                                      <a:latin typeface="Cambria Math" panose="02040503050406030204" pitchFamily="18" charset="0"/>
                                    </a:rPr>
                                  </m:ctrlPr>
                                </m:sSupPr>
                                <m:e>
                                  <m:r>
                                    <a:rPr lang="zh-CN" altLang="en-US" sz="2800" i="1">
                                      <a:latin typeface="Cambria Math" panose="02040503050406030204" pitchFamily="18" charset="0"/>
                                    </a:rPr>
                                    <m:t>𝑟</m:t>
                                  </m:r>
                                </m:e>
                                <m:sup>
                                  <m:r>
                                    <a:rPr lang="zh-CN" altLang="en-US" sz="2800" i="1">
                                      <a:latin typeface="Cambria Math" panose="02040503050406030204" pitchFamily="18" charset="0"/>
                                    </a:rPr>
                                    <m:t>𝑁</m:t>
                                  </m:r>
                                </m:sup>
                              </m:sSup>
                              <m:d>
                                <m:dPr>
                                  <m:ctrlPr>
                                    <a:rPr lang="zh-CN" altLang="en-US" sz="2800" i="1">
                                      <a:latin typeface="Cambria Math" panose="02040503050406030204" pitchFamily="18" charset="0"/>
                                    </a:rPr>
                                  </m:ctrlPr>
                                </m:dPr>
                                <m:e>
                                  <m:sSub>
                                    <m:sSubPr>
                                      <m:ctrlPr>
                                        <a:rPr lang="zh-CN" altLang="en-US" sz="2800" i="1">
                                          <a:solidFill>
                                            <a:srgbClr val="836967"/>
                                          </a:solidFill>
                                          <a:latin typeface="Cambria Math" panose="02040503050406030204" pitchFamily="18" charset="0"/>
                                        </a:rPr>
                                      </m:ctrlPr>
                                    </m:sSubPr>
                                    <m:e>
                                      <m:r>
                                        <a:rPr lang="zh-CN" altLang="en-US" sz="2800" i="1">
                                          <a:latin typeface="Cambria Math" panose="02040503050406030204" pitchFamily="18" charset="0"/>
                                        </a:rPr>
                                        <m:t>𝑡</m:t>
                                      </m:r>
                                    </m:e>
                                    <m:sub>
                                      <m:r>
                                        <a:rPr lang="zh-CN" altLang="en-US" sz="2800" i="1">
                                          <a:latin typeface="Cambria Math" panose="02040503050406030204" pitchFamily="18" charset="0"/>
                                        </a:rPr>
                                        <m:t>𝑖</m:t>
                                      </m:r>
                                    </m:sub>
                                  </m:sSub>
                                </m:e>
                              </m:d>
                            </m:e>
                          </m:d>
                        </m:e>
                      </m:nary>
                    </m:oMath>
                  </m:oMathPara>
                </a14:m>
                <a:endParaRPr lang="zh-CN" altLang="en-US" sz="2800" dirty="0"/>
              </a:p>
            </p:txBody>
          </p:sp>
        </mc:Choice>
        <mc:Fallback xmlns="">
          <p:sp>
            <p:nvSpPr>
              <p:cNvPr id="6" name="文本框 5">
                <a:extLst>
                  <a:ext uri="{FF2B5EF4-FFF2-40B4-BE49-F238E27FC236}">
                    <a16:creationId xmlns:a16="http://schemas.microsoft.com/office/drawing/2014/main" id="{CAC3F844-2929-DFFC-7668-62D564FBF237}"/>
                  </a:ext>
                </a:extLst>
              </p:cNvPr>
              <p:cNvSpPr txBox="1">
                <a:spLocks noRot="1" noChangeAspect="1" noMove="1" noResize="1" noEditPoints="1" noAdjustHandles="1" noChangeArrowheads="1" noChangeShapeType="1" noTextEdit="1"/>
              </p:cNvSpPr>
              <p:nvPr/>
            </p:nvSpPr>
            <p:spPr>
              <a:xfrm>
                <a:off x="1316088" y="2197125"/>
                <a:ext cx="6912768" cy="1303883"/>
              </a:xfrm>
              <a:prstGeom prst="rect">
                <a:avLst/>
              </a:prstGeom>
              <a:blipFill>
                <a:blip r:embed="rId3"/>
                <a:stretch>
                  <a:fillRect t="-100000"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60716E7-1D3F-B1E6-C2AA-6797BCEE7AF1}"/>
                  </a:ext>
                </a:extLst>
              </p:cNvPr>
              <p:cNvSpPr txBox="1"/>
              <p:nvPr/>
            </p:nvSpPr>
            <p:spPr>
              <a:xfrm>
                <a:off x="1346398" y="4365104"/>
                <a:ext cx="6855073" cy="1313245"/>
              </a:xfrm>
              <a:prstGeom prst="rect">
                <a:avLst/>
              </a:prstGeom>
              <a:solidFill>
                <a:schemeClr val="tx1">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836967"/>
                              </a:solidFill>
                              <a:latin typeface="Cambria Math" panose="02040503050406030204" pitchFamily="18" charset="0"/>
                            </a:rPr>
                          </m:ctrlPr>
                        </m:sSubPr>
                        <m:e>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𝑄</m:t>
                              </m:r>
                            </m:e>
                          </m:d>
                        </m:e>
                        <m:sub>
                          <m:r>
                            <a:rPr lang="zh-CN" altLang="en-US" sz="2400" i="0">
                              <a:latin typeface="Cambria Math" panose="02040503050406030204" pitchFamily="18" charset="0"/>
                            </a:rPr>
                            <m:t>系综</m:t>
                          </m:r>
                        </m:sub>
                      </m:sSub>
                      <m:r>
                        <a:rPr lang="zh-CN" altLang="en-US" sz="2400" i="0">
                          <a:latin typeface="Cambria Math" panose="02040503050406030204" pitchFamily="18" charset="0"/>
                        </a:rPr>
                        <m:t>=</m:t>
                      </m:r>
                      <m:f>
                        <m:fPr>
                          <m:ctrlPr>
                            <a:rPr lang="zh-CN" altLang="en-US" sz="2400" i="1">
                              <a:solidFill>
                                <a:srgbClr val="836967"/>
                              </a:solidFill>
                              <a:latin typeface="Cambria Math" panose="02040503050406030204" pitchFamily="18" charset="0"/>
                            </a:rPr>
                          </m:ctrlPr>
                        </m:fPr>
                        <m:num>
                          <m:nary>
                            <m:naryPr>
                              <m:subHide m:val="on"/>
                              <m:supHide m:val="on"/>
                              <m:ctrlPr>
                                <a:rPr lang="zh-CN" altLang="en-US" sz="2400" i="1">
                                  <a:latin typeface="Cambria Math" panose="02040503050406030204" pitchFamily="18" charset="0"/>
                                </a:rPr>
                              </m:ctrlPr>
                            </m:naryPr>
                            <m:sub/>
                            <m:sup/>
                            <m:e>
                              <m:r>
                                <a:rPr lang="zh-CN" altLang="en-US" sz="2400" i="1">
                                  <a:latin typeface="Cambria Math" panose="02040503050406030204" pitchFamily="18" charset="0"/>
                                </a:rPr>
                                <m:t>𝐴</m:t>
                              </m:r>
                              <m:d>
                                <m:dPr>
                                  <m:sepChr m:val=","/>
                                  <m:ctrlPr>
                                    <a:rPr lang="zh-CN" altLang="en-US" sz="2400" i="1">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𝑝</m:t>
                                      </m:r>
                                    </m:e>
                                    <m:sup>
                                      <m:r>
                                        <a:rPr lang="zh-CN" altLang="en-US" sz="2400" i="1">
                                          <a:latin typeface="Cambria Math" panose="02040503050406030204" pitchFamily="18" charset="0"/>
                                        </a:rPr>
                                        <m:t>𝑁</m:t>
                                      </m:r>
                                    </m:sup>
                                  </m:sSup>
                                </m:e>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1">
                                          <a:latin typeface="Cambria Math" panose="02040503050406030204" pitchFamily="18" charset="0"/>
                                        </a:rPr>
                                        <m:t>𝑁</m:t>
                                      </m:r>
                                    </m:sup>
                                  </m:sSup>
                                </m:e>
                              </m:d>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r>
                                    <a:rPr lang="zh-CN" altLang="en-US" sz="2400" i="1">
                                      <a:latin typeface="Cambria Math" panose="02040503050406030204" pitchFamily="18" charset="0"/>
                                    </a:rPr>
                                    <m:t>𝛽</m:t>
                                  </m:r>
                                  <m:r>
                                    <a:rPr lang="zh-CN" altLang="en-US" sz="2400" i="1">
                                      <a:latin typeface="Cambria Math" panose="02040503050406030204" pitchFamily="18" charset="0"/>
                                    </a:rPr>
                                    <m:t>𝐸</m:t>
                                  </m:r>
                                  <m:d>
                                    <m:dPr>
                                      <m:sepChr m:val=","/>
                                      <m:ctrlPr>
                                        <a:rPr lang="zh-CN" altLang="en-US" sz="2400" i="1">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𝑝</m:t>
                                          </m:r>
                                        </m:e>
                                        <m:sup>
                                          <m:r>
                                            <a:rPr lang="zh-CN" altLang="en-US" sz="2400" i="1">
                                              <a:latin typeface="Cambria Math" panose="02040503050406030204" pitchFamily="18" charset="0"/>
                                            </a:rPr>
                                            <m:t>𝑁</m:t>
                                          </m:r>
                                        </m:sup>
                                      </m:sSup>
                                    </m:e>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1">
                                              <a:latin typeface="Cambria Math" panose="02040503050406030204" pitchFamily="18" charset="0"/>
                                            </a:rPr>
                                            <m:t>𝑁</m:t>
                                          </m:r>
                                        </m:sup>
                                      </m:sSup>
                                    </m:e>
                                  </m:d>
                                </m:sup>
                              </m:sSup>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𝑑𝑝</m:t>
                                  </m:r>
                                </m:e>
                                <m:sup>
                                  <m:r>
                                    <a:rPr lang="zh-CN" altLang="en-US" sz="2400" i="1">
                                      <a:latin typeface="Cambria Math" panose="02040503050406030204" pitchFamily="18" charset="0"/>
                                    </a:rPr>
                                    <m:t>𝑁</m:t>
                                  </m:r>
                                </m:sup>
                              </m:sSup>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𝑑𝑟</m:t>
                                  </m:r>
                                </m:e>
                                <m:sup>
                                  <m:r>
                                    <a:rPr lang="zh-CN" altLang="en-US" sz="2400" i="1">
                                      <a:latin typeface="Cambria Math" panose="02040503050406030204" pitchFamily="18" charset="0"/>
                                    </a:rPr>
                                    <m:t>𝑁</m:t>
                                  </m:r>
                                </m:sup>
                              </m:sSup>
                            </m:e>
                          </m:nary>
                        </m:num>
                        <m:den>
                          <m:nary>
                            <m:naryPr>
                              <m:subHide m:val="on"/>
                              <m:supHide m:val="on"/>
                              <m:ctrlPr>
                                <a:rPr lang="zh-CN" altLang="en-US" sz="2400" i="1">
                                  <a:latin typeface="Cambria Math" panose="02040503050406030204" pitchFamily="18" charset="0"/>
                                </a:rPr>
                              </m:ctrlPr>
                            </m:naryPr>
                            <m:sub/>
                            <m:sup/>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0">
                                      <a:latin typeface="Cambria Math" panose="02040503050406030204" pitchFamily="18" charset="0"/>
                                    </a:rPr>
                                    <m:t>−</m:t>
                                  </m:r>
                                  <m:r>
                                    <a:rPr lang="zh-CN" altLang="en-US" sz="2400" i="1">
                                      <a:latin typeface="Cambria Math" panose="02040503050406030204" pitchFamily="18" charset="0"/>
                                    </a:rPr>
                                    <m:t>𝛽</m:t>
                                  </m:r>
                                  <m:r>
                                    <a:rPr lang="zh-CN" altLang="en-US" sz="2400" i="1">
                                      <a:latin typeface="Cambria Math" panose="02040503050406030204" pitchFamily="18" charset="0"/>
                                    </a:rPr>
                                    <m:t>𝐸</m:t>
                                  </m:r>
                                  <m:d>
                                    <m:dPr>
                                      <m:sepChr m:val=","/>
                                      <m:ctrlPr>
                                        <a:rPr lang="zh-CN" altLang="en-US" sz="2400" i="1">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𝑝</m:t>
                                          </m:r>
                                        </m:e>
                                        <m:sup>
                                          <m:r>
                                            <a:rPr lang="zh-CN" altLang="en-US" sz="2400" i="1">
                                              <a:latin typeface="Cambria Math" panose="02040503050406030204" pitchFamily="18" charset="0"/>
                                            </a:rPr>
                                            <m:t>𝑁</m:t>
                                          </m:r>
                                        </m:sup>
                                      </m:sSup>
                                    </m:e>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𝑟</m:t>
                                          </m:r>
                                        </m:e>
                                        <m:sup>
                                          <m:r>
                                            <a:rPr lang="zh-CN" altLang="en-US" sz="2400" i="1">
                                              <a:latin typeface="Cambria Math" panose="02040503050406030204" pitchFamily="18" charset="0"/>
                                            </a:rPr>
                                            <m:t>𝑁</m:t>
                                          </m:r>
                                        </m:sup>
                                      </m:sSup>
                                    </m:e>
                                  </m:d>
                                </m:sup>
                              </m:sSup>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𝑑𝑝</m:t>
                                  </m:r>
                                </m:e>
                                <m:sup>
                                  <m:r>
                                    <a:rPr lang="zh-CN" altLang="en-US" sz="2400" i="1">
                                      <a:latin typeface="Cambria Math" panose="02040503050406030204" pitchFamily="18" charset="0"/>
                                    </a:rPr>
                                    <m:t>𝑁</m:t>
                                  </m:r>
                                </m:sup>
                              </m:sSup>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𝑑𝑟</m:t>
                                  </m:r>
                                </m:e>
                                <m:sup>
                                  <m:r>
                                    <a:rPr lang="zh-CN" altLang="en-US" sz="2400" i="1">
                                      <a:latin typeface="Cambria Math" panose="02040503050406030204" pitchFamily="18" charset="0"/>
                                    </a:rPr>
                                    <m:t>𝑁</m:t>
                                  </m:r>
                                </m:sup>
                              </m:sSup>
                            </m:e>
                          </m:nary>
                        </m:den>
                      </m:f>
                    </m:oMath>
                  </m:oMathPara>
                </a14:m>
                <a:endParaRPr lang="zh-CN" altLang="en-US" sz="2400" dirty="0"/>
              </a:p>
            </p:txBody>
          </p:sp>
        </mc:Choice>
        <mc:Fallback xmlns="">
          <p:sp>
            <p:nvSpPr>
              <p:cNvPr id="8" name="文本框 7">
                <a:extLst>
                  <a:ext uri="{FF2B5EF4-FFF2-40B4-BE49-F238E27FC236}">
                    <a16:creationId xmlns:a16="http://schemas.microsoft.com/office/drawing/2014/main" id="{B60716E7-1D3F-B1E6-C2AA-6797BCEE7AF1}"/>
                  </a:ext>
                </a:extLst>
              </p:cNvPr>
              <p:cNvSpPr txBox="1">
                <a:spLocks noRot="1" noChangeAspect="1" noMove="1" noResize="1" noEditPoints="1" noAdjustHandles="1" noChangeArrowheads="1" noChangeShapeType="1" noTextEdit="1"/>
              </p:cNvSpPr>
              <p:nvPr/>
            </p:nvSpPr>
            <p:spPr>
              <a:xfrm>
                <a:off x="1346398" y="4365104"/>
                <a:ext cx="6855073" cy="1313245"/>
              </a:xfrm>
              <a:prstGeom prst="rect">
                <a:avLst/>
              </a:prstGeom>
              <a:blipFill>
                <a:blip r:embed="rId4"/>
                <a:stretch>
                  <a:fillRect t="-44231" b="-79808"/>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Text Box 2">
            <a:extLst>
              <a:ext uri="{FF2B5EF4-FFF2-40B4-BE49-F238E27FC236}">
                <a16:creationId xmlns:a16="http://schemas.microsoft.com/office/drawing/2014/main" id="{5671F50D-984A-544C-8C7B-CC087FD9AE2E}"/>
              </a:ext>
            </a:extLst>
          </p:cNvPr>
          <p:cNvSpPr txBox="1">
            <a:spLocks noChangeArrowheads="1"/>
          </p:cNvSpPr>
          <p:nvPr/>
        </p:nvSpPr>
        <p:spPr bwMode="auto">
          <a:xfrm>
            <a:off x="1676400" y="2132856"/>
            <a:ext cx="883920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4800">
                <a:solidFill>
                  <a:srgbClr val="1C1C1C"/>
                </a:solidFill>
                <a:latin typeface="Times New Roman" panose="02020603050405020304" pitchFamily="18" charset="0"/>
                <a:ea typeface="黑体" panose="02010609060101010101" pitchFamily="49" charset="-122"/>
              </a:rPr>
              <a:t>分子动力学模拟</a:t>
            </a:r>
            <a:endParaRPr lang="en-US" altLang="zh-CN" sz="4800">
              <a:solidFill>
                <a:srgbClr val="1C1C1C"/>
              </a:solidFill>
              <a:latin typeface="Times New Roman" panose="02020603050405020304" pitchFamily="18" charset="0"/>
              <a:ea typeface="黑体" panose="02010609060101010101" pitchFamily="49" charset="-122"/>
            </a:endParaRPr>
          </a:p>
          <a:p>
            <a:pPr algn="ctr" eaLnBrk="1" hangingPunct="1">
              <a:spcBef>
                <a:spcPct val="50000"/>
              </a:spcBef>
              <a:buFontTx/>
              <a:buNone/>
            </a:pPr>
            <a:r>
              <a:rPr lang="en-US" altLang="zh-CN" sz="4800">
                <a:solidFill>
                  <a:srgbClr val="1C1C1C"/>
                </a:solidFill>
                <a:latin typeface="Times New Roman" panose="02020603050405020304" pitchFamily="18" charset="0"/>
                <a:ea typeface="黑体" panose="02010609060101010101" pitchFamily="49" charset="-122"/>
              </a:rPr>
              <a:t>Molecular Dynamics Simulation</a:t>
            </a:r>
          </a:p>
        </p:txBody>
      </p:sp>
      <p:pic>
        <p:nvPicPr>
          <p:cNvPr id="2" name="Picture 2">
            <a:extLst>
              <a:ext uri="{FF2B5EF4-FFF2-40B4-BE49-F238E27FC236}">
                <a16:creationId xmlns:a16="http://schemas.microsoft.com/office/drawing/2014/main" id="{7B350EB8-37CC-F7D4-59B4-6517F945C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027" y="28666"/>
            <a:ext cx="2137963" cy="9520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0" name="Picture 4">
            <a:extLst>
              <a:ext uri="{FF2B5EF4-FFF2-40B4-BE49-F238E27FC236}">
                <a16:creationId xmlns:a16="http://schemas.microsoft.com/office/drawing/2014/main" id="{BF7C7283-CB0D-BF42-A33C-3C845BA6B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44" t="31250" r="10156" b="28125"/>
          <a:stretch>
            <a:fillRect/>
          </a:stretch>
        </p:blipFill>
        <p:spPr bwMode="auto">
          <a:xfrm>
            <a:off x="839416" y="1410525"/>
            <a:ext cx="8280920" cy="403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C73D401D-5DF8-149D-64A0-DF0CE7B5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45B94DE-AE5C-05D5-7455-C5DC633ADF4D}"/>
              </a:ext>
            </a:extLst>
          </p:cNvPr>
          <p:cNvSpPr>
            <a:spLocks noChangeArrowheads="1"/>
          </p:cNvSpPr>
          <p:nvPr/>
        </p:nvSpPr>
        <p:spPr bwMode="auto">
          <a:xfrm>
            <a:off x="479376" y="452539"/>
            <a:ext cx="5791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Rectangle 3">
            <a:extLst>
              <a:ext uri="{FF2B5EF4-FFF2-40B4-BE49-F238E27FC236}">
                <a16:creationId xmlns:a16="http://schemas.microsoft.com/office/drawing/2014/main" id="{60F92EAC-6E7C-5149-AAE2-B1CB1BD11E96}"/>
              </a:ext>
            </a:extLst>
          </p:cNvPr>
          <p:cNvSpPr>
            <a:spLocks noGrp="1" noChangeArrowheads="1"/>
          </p:cNvSpPr>
          <p:nvPr>
            <p:ph type="body" idx="1"/>
          </p:nvPr>
        </p:nvSpPr>
        <p:spPr>
          <a:xfrm>
            <a:off x="944245" y="2222848"/>
            <a:ext cx="8534400" cy="1032869"/>
          </a:xfrm>
        </p:spPr>
        <p:txBody>
          <a:bodyPr/>
          <a:lstStyle/>
          <a:p>
            <a:pPr eaLnBrk="1" hangingPunct="1">
              <a:buFont typeface="Wingdings" pitchFamily="2" charset="2"/>
              <a:buChar char="ü"/>
            </a:pPr>
            <a:r>
              <a:rPr lang="zh-CN" altLang="en-US" sz="2400" b="1" dirty="0">
                <a:solidFill>
                  <a:srgbClr val="010111"/>
                </a:solidFill>
                <a:latin typeface="Times New Roman" panose="02020603050405020304" pitchFamily="18" charset="0"/>
                <a:ea typeface="黑体" panose="02010609060101010101" pitchFamily="49" charset="-122"/>
              </a:rPr>
              <a:t>粒子和虚粒子相互碰撞</a:t>
            </a:r>
            <a:endParaRPr lang="en-US" altLang="zh-CN" sz="2400" b="1" dirty="0">
              <a:solidFill>
                <a:srgbClr val="010111"/>
              </a:solidFill>
              <a:latin typeface="Times New Roman" panose="02020603050405020304" pitchFamily="18" charset="0"/>
              <a:ea typeface="黑体" panose="02010609060101010101" pitchFamily="49" charset="-122"/>
            </a:endParaRPr>
          </a:p>
          <a:p>
            <a:pPr eaLnBrk="1" hangingPunct="1">
              <a:buFont typeface="Wingdings" pitchFamily="2" charset="2"/>
              <a:buChar char="ü"/>
            </a:pPr>
            <a:r>
              <a:rPr lang="zh-CN" altLang="en-US" sz="2400" b="1" dirty="0">
                <a:solidFill>
                  <a:srgbClr val="010111"/>
                </a:solidFill>
                <a:latin typeface="Times New Roman" panose="02020603050405020304" pitchFamily="18" charset="0"/>
                <a:ea typeface="黑体" panose="02010609060101010101" pitchFamily="49" charset="-122"/>
              </a:rPr>
              <a:t>连续两次随机碰撞的时间间隔满足指数分布： </a:t>
            </a:r>
            <a:endParaRPr lang="zh-CN" altLang="el-GR" sz="2400" b="1" dirty="0">
              <a:solidFill>
                <a:srgbClr val="010111"/>
              </a:solidFill>
              <a:latin typeface="Times New Roman" panose="02020603050405020304" pitchFamily="18" charset="0"/>
              <a:ea typeface="黑体" panose="02010609060101010101" pitchFamily="49" charset="-122"/>
            </a:endParaRPr>
          </a:p>
        </p:txBody>
      </p:sp>
      <p:graphicFrame>
        <p:nvGraphicFramePr>
          <p:cNvPr id="43012" name="Object 7">
            <a:extLst>
              <a:ext uri="{FF2B5EF4-FFF2-40B4-BE49-F238E27FC236}">
                <a16:creationId xmlns:a16="http://schemas.microsoft.com/office/drawing/2014/main" id="{90CCE56B-DFBA-CB40-8502-05B5604F30E4}"/>
              </a:ext>
            </a:extLst>
          </p:cNvPr>
          <p:cNvGraphicFramePr>
            <a:graphicFrameLocks noChangeAspect="1"/>
          </p:cNvGraphicFramePr>
          <p:nvPr>
            <p:extLst>
              <p:ext uri="{D42A27DB-BD31-4B8C-83A1-F6EECF244321}">
                <p14:modId xmlns:p14="http://schemas.microsoft.com/office/powerpoint/2010/main" val="2769359152"/>
              </p:ext>
            </p:extLst>
          </p:nvPr>
        </p:nvGraphicFramePr>
        <p:xfrm>
          <a:off x="1406242" y="3353434"/>
          <a:ext cx="5560060" cy="747133"/>
        </p:xfrm>
        <a:graphic>
          <a:graphicData uri="http://schemas.openxmlformats.org/presentationml/2006/ole">
            <mc:AlternateContent xmlns:mc="http://schemas.openxmlformats.org/markup-compatibility/2006">
              <mc:Choice xmlns:v="urn:schemas-microsoft-com:vml" Requires="v">
                <p:oleObj name="Equation" r:id="rId3" imgW="39204900" imgH="5270500" progId="Equation.3">
                  <p:embed/>
                </p:oleObj>
              </mc:Choice>
              <mc:Fallback>
                <p:oleObj name="Equation" r:id="rId3" imgW="39204900" imgH="5270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242" y="3353434"/>
                        <a:ext cx="5560060" cy="747133"/>
                      </a:xfrm>
                      <a:prstGeom prst="rect">
                        <a:avLst/>
                      </a:prstGeom>
                      <a:solidFill>
                        <a:schemeClr val="tx1">
                          <a:lumMod val="20000"/>
                          <a:lumOff val="80000"/>
                        </a:schemeClr>
                      </a:solidFill>
                      <a:ln>
                        <a:noFill/>
                      </a:ln>
                      <a:effectLst/>
                    </p:spPr>
                  </p:pic>
                </p:oleObj>
              </mc:Fallback>
            </mc:AlternateContent>
          </a:graphicData>
        </a:graphic>
      </p:graphicFrame>
      <p:sp>
        <p:nvSpPr>
          <p:cNvPr id="43013" name="Rectangle 8">
            <a:extLst>
              <a:ext uri="{FF2B5EF4-FFF2-40B4-BE49-F238E27FC236}">
                <a16:creationId xmlns:a16="http://schemas.microsoft.com/office/drawing/2014/main" id="{5DC45DFA-10F2-B141-93A4-C28CA3C69727}"/>
              </a:ext>
            </a:extLst>
          </p:cNvPr>
          <p:cNvSpPr>
            <a:spLocks noChangeArrowheads="1"/>
          </p:cNvSpPr>
          <p:nvPr/>
        </p:nvSpPr>
        <p:spPr bwMode="auto">
          <a:xfrm>
            <a:off x="1019168" y="4431327"/>
            <a:ext cx="66610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indent="-342900" eaLnBrk="1" hangingPunct="1">
              <a:spcBef>
                <a:spcPct val="0"/>
              </a:spcBef>
              <a:buFont typeface="Wingdings" pitchFamily="2" charset="2"/>
              <a:buChar char="ü"/>
            </a:pPr>
            <a:r>
              <a:rPr lang="zh-CN" altLang="en-US" sz="2400" dirty="0">
                <a:solidFill>
                  <a:srgbClr val="010111"/>
                </a:solidFill>
                <a:latin typeface="Times New Roman" panose="02020603050405020304" pitchFamily="18" charset="0"/>
                <a:ea typeface="黑体" panose="02010609060101010101" pitchFamily="49" charset="-122"/>
              </a:rPr>
              <a:t>粒子碰撞后的速度由</a:t>
            </a:r>
            <a:r>
              <a:rPr lang="en-US" altLang="zh-CN" sz="2400" dirty="0">
                <a:solidFill>
                  <a:srgbClr val="010111"/>
                </a:solidFill>
                <a:latin typeface="Times New Roman" panose="02020603050405020304" pitchFamily="18" charset="0"/>
                <a:ea typeface="黑体" panose="02010609060101010101" pitchFamily="49" charset="-122"/>
              </a:rPr>
              <a:t>Maxwell</a:t>
            </a:r>
            <a:r>
              <a:rPr lang="zh-CN" altLang="en-US" sz="2400" dirty="0">
                <a:solidFill>
                  <a:srgbClr val="010111"/>
                </a:solidFill>
                <a:latin typeface="Times New Roman" panose="02020603050405020304" pitchFamily="18" charset="0"/>
                <a:ea typeface="黑体" panose="02010609060101010101" pitchFamily="49" charset="-122"/>
              </a:rPr>
              <a:t>分布抽样获得</a:t>
            </a:r>
          </a:p>
        </p:txBody>
      </p:sp>
      <p:sp>
        <p:nvSpPr>
          <p:cNvPr id="43014" name="Text Box 9">
            <a:extLst>
              <a:ext uri="{FF2B5EF4-FFF2-40B4-BE49-F238E27FC236}">
                <a16:creationId xmlns:a16="http://schemas.microsoft.com/office/drawing/2014/main" id="{C7B698B5-95D0-4D4C-8A43-E918DE117120}"/>
              </a:ext>
            </a:extLst>
          </p:cNvPr>
          <p:cNvSpPr txBox="1">
            <a:spLocks noChangeArrowheads="1"/>
          </p:cNvSpPr>
          <p:nvPr/>
        </p:nvSpPr>
        <p:spPr bwMode="auto">
          <a:xfrm>
            <a:off x="1919536" y="5223752"/>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i="1" u="sng" dirty="0">
                <a:solidFill>
                  <a:srgbClr val="1C1C1C"/>
                </a:solidFill>
                <a:latin typeface="Times New Roman" panose="02020603050405020304" pitchFamily="18" charset="0"/>
                <a:ea typeface="黑体" panose="02010609060101010101" pitchFamily="49" charset="-122"/>
              </a:rPr>
              <a:t>Andersen, JCP,72,2384(1980)</a:t>
            </a:r>
          </a:p>
        </p:txBody>
      </p:sp>
      <p:grpSp>
        <p:nvGrpSpPr>
          <p:cNvPr id="43015" name="Group 98">
            <a:extLst>
              <a:ext uri="{FF2B5EF4-FFF2-40B4-BE49-F238E27FC236}">
                <a16:creationId xmlns:a16="http://schemas.microsoft.com/office/drawing/2014/main" id="{41BBA953-2D2D-4F46-9F70-696F5AE96B18}"/>
              </a:ext>
            </a:extLst>
          </p:cNvPr>
          <p:cNvGrpSpPr>
            <a:grpSpLocks/>
          </p:cNvGrpSpPr>
          <p:nvPr/>
        </p:nvGrpSpPr>
        <p:grpSpPr bwMode="auto">
          <a:xfrm>
            <a:off x="8321450" y="1136200"/>
            <a:ext cx="2819400" cy="2590800"/>
            <a:chOff x="3936" y="432"/>
            <a:chExt cx="1776" cy="1632"/>
          </a:xfrm>
        </p:grpSpPr>
        <p:grpSp>
          <p:nvGrpSpPr>
            <p:cNvPr id="43016" name="Group 33">
              <a:extLst>
                <a:ext uri="{FF2B5EF4-FFF2-40B4-BE49-F238E27FC236}">
                  <a16:creationId xmlns:a16="http://schemas.microsoft.com/office/drawing/2014/main" id="{ED3082C3-B2DD-284F-ADCD-7F2D412342EB}"/>
                </a:ext>
              </a:extLst>
            </p:cNvPr>
            <p:cNvGrpSpPr>
              <a:grpSpLocks/>
            </p:cNvGrpSpPr>
            <p:nvPr/>
          </p:nvGrpSpPr>
          <p:grpSpPr bwMode="auto">
            <a:xfrm>
              <a:off x="4368" y="816"/>
              <a:ext cx="1152" cy="960"/>
              <a:chOff x="4128" y="720"/>
              <a:chExt cx="1440" cy="1296"/>
            </a:xfrm>
          </p:grpSpPr>
          <p:sp>
            <p:nvSpPr>
              <p:cNvPr id="43081" name="Oval 11">
                <a:extLst>
                  <a:ext uri="{FF2B5EF4-FFF2-40B4-BE49-F238E27FC236}">
                    <a16:creationId xmlns:a16="http://schemas.microsoft.com/office/drawing/2014/main" id="{BD9B9559-0319-4848-9683-F80716888CA3}"/>
                  </a:ext>
                </a:extLst>
              </p:cNvPr>
              <p:cNvSpPr>
                <a:spLocks noChangeArrowheads="1"/>
              </p:cNvSpPr>
              <p:nvPr/>
            </p:nvSpPr>
            <p:spPr bwMode="auto">
              <a:xfrm>
                <a:off x="4530" y="1099"/>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2" name="Oval 12">
                <a:extLst>
                  <a:ext uri="{FF2B5EF4-FFF2-40B4-BE49-F238E27FC236}">
                    <a16:creationId xmlns:a16="http://schemas.microsoft.com/office/drawing/2014/main" id="{C109E4FE-079A-D448-B3F4-12F6608DEC54}"/>
                  </a:ext>
                </a:extLst>
              </p:cNvPr>
              <p:cNvSpPr>
                <a:spLocks noChangeArrowheads="1"/>
              </p:cNvSpPr>
              <p:nvPr/>
            </p:nvSpPr>
            <p:spPr bwMode="auto">
              <a:xfrm>
                <a:off x="5029" y="1120"/>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3" name="Oval 14">
                <a:extLst>
                  <a:ext uri="{FF2B5EF4-FFF2-40B4-BE49-F238E27FC236}">
                    <a16:creationId xmlns:a16="http://schemas.microsoft.com/office/drawing/2014/main" id="{703615B9-D127-2D40-B3C9-F701D6140D89}"/>
                  </a:ext>
                </a:extLst>
              </p:cNvPr>
              <p:cNvSpPr>
                <a:spLocks noChangeArrowheads="1"/>
              </p:cNvSpPr>
              <p:nvPr/>
            </p:nvSpPr>
            <p:spPr bwMode="auto">
              <a:xfrm>
                <a:off x="4544" y="1405"/>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4" name="Oval 15">
                <a:extLst>
                  <a:ext uri="{FF2B5EF4-FFF2-40B4-BE49-F238E27FC236}">
                    <a16:creationId xmlns:a16="http://schemas.microsoft.com/office/drawing/2014/main" id="{FB1CB0FE-7F04-D64B-92F8-94C66C401E51}"/>
                  </a:ext>
                </a:extLst>
              </p:cNvPr>
              <p:cNvSpPr>
                <a:spLocks noChangeArrowheads="1"/>
              </p:cNvSpPr>
              <p:nvPr/>
            </p:nvSpPr>
            <p:spPr bwMode="auto">
              <a:xfrm>
                <a:off x="4824" y="1531"/>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5" name="Oval 16">
                <a:extLst>
                  <a:ext uri="{FF2B5EF4-FFF2-40B4-BE49-F238E27FC236}">
                    <a16:creationId xmlns:a16="http://schemas.microsoft.com/office/drawing/2014/main" id="{FCF0F511-EAB1-DC44-A953-A2369D18064F}"/>
                  </a:ext>
                </a:extLst>
              </p:cNvPr>
              <p:cNvSpPr>
                <a:spLocks noChangeArrowheads="1"/>
              </p:cNvSpPr>
              <p:nvPr/>
            </p:nvSpPr>
            <p:spPr bwMode="auto">
              <a:xfrm>
                <a:off x="5117" y="1405"/>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6" name="Oval 17">
                <a:extLst>
                  <a:ext uri="{FF2B5EF4-FFF2-40B4-BE49-F238E27FC236}">
                    <a16:creationId xmlns:a16="http://schemas.microsoft.com/office/drawing/2014/main" id="{3B8DC9E9-BB2B-EC4A-A3AD-01AC631EC014}"/>
                  </a:ext>
                </a:extLst>
              </p:cNvPr>
              <p:cNvSpPr>
                <a:spLocks noChangeArrowheads="1"/>
              </p:cNvSpPr>
              <p:nvPr/>
            </p:nvSpPr>
            <p:spPr bwMode="auto">
              <a:xfrm>
                <a:off x="4559" y="1658"/>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7" name="Oval 18">
                <a:extLst>
                  <a:ext uri="{FF2B5EF4-FFF2-40B4-BE49-F238E27FC236}">
                    <a16:creationId xmlns:a16="http://schemas.microsoft.com/office/drawing/2014/main" id="{60C30F94-A833-B946-B867-0BB73C1AA2EB}"/>
                  </a:ext>
                </a:extLst>
              </p:cNvPr>
              <p:cNvSpPr>
                <a:spLocks noChangeArrowheads="1"/>
              </p:cNvSpPr>
              <p:nvPr/>
            </p:nvSpPr>
            <p:spPr bwMode="auto">
              <a:xfrm>
                <a:off x="4236" y="1278"/>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8" name="Oval 19">
                <a:extLst>
                  <a:ext uri="{FF2B5EF4-FFF2-40B4-BE49-F238E27FC236}">
                    <a16:creationId xmlns:a16="http://schemas.microsoft.com/office/drawing/2014/main" id="{D9738DD4-93B9-354B-B864-571C2D4A5B19}"/>
                  </a:ext>
                </a:extLst>
              </p:cNvPr>
              <p:cNvSpPr>
                <a:spLocks noChangeArrowheads="1"/>
              </p:cNvSpPr>
              <p:nvPr/>
            </p:nvSpPr>
            <p:spPr bwMode="auto">
              <a:xfrm>
                <a:off x="4295" y="1563"/>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9" name="Oval 20">
                <a:extLst>
                  <a:ext uri="{FF2B5EF4-FFF2-40B4-BE49-F238E27FC236}">
                    <a16:creationId xmlns:a16="http://schemas.microsoft.com/office/drawing/2014/main" id="{E67524B8-EF46-A243-A56E-F0A893935A12}"/>
                  </a:ext>
                </a:extLst>
              </p:cNvPr>
              <p:cNvSpPr>
                <a:spLocks noChangeArrowheads="1"/>
              </p:cNvSpPr>
              <p:nvPr/>
            </p:nvSpPr>
            <p:spPr bwMode="auto">
              <a:xfrm>
                <a:off x="5039" y="1689"/>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0" name="Oval 21">
                <a:extLst>
                  <a:ext uri="{FF2B5EF4-FFF2-40B4-BE49-F238E27FC236}">
                    <a16:creationId xmlns:a16="http://schemas.microsoft.com/office/drawing/2014/main" id="{AF3BBBF8-81FC-9240-848A-2D6D14B48A1F}"/>
                  </a:ext>
                </a:extLst>
              </p:cNvPr>
              <p:cNvSpPr>
                <a:spLocks noChangeArrowheads="1"/>
              </p:cNvSpPr>
              <p:nvPr/>
            </p:nvSpPr>
            <p:spPr bwMode="auto">
              <a:xfrm>
                <a:off x="4794" y="1784"/>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1" name="Oval 22">
                <a:extLst>
                  <a:ext uri="{FF2B5EF4-FFF2-40B4-BE49-F238E27FC236}">
                    <a16:creationId xmlns:a16="http://schemas.microsoft.com/office/drawing/2014/main" id="{3C68A1DE-6962-E84F-843A-D1675842CB7C}"/>
                  </a:ext>
                </a:extLst>
              </p:cNvPr>
              <p:cNvSpPr>
                <a:spLocks noChangeArrowheads="1"/>
              </p:cNvSpPr>
              <p:nvPr/>
            </p:nvSpPr>
            <p:spPr bwMode="auto">
              <a:xfrm>
                <a:off x="4735" y="878"/>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2" name="Oval 23">
                <a:extLst>
                  <a:ext uri="{FF2B5EF4-FFF2-40B4-BE49-F238E27FC236}">
                    <a16:creationId xmlns:a16="http://schemas.microsoft.com/office/drawing/2014/main" id="{BA0D7250-4F10-CB47-AECC-845E4C98D52C}"/>
                  </a:ext>
                </a:extLst>
              </p:cNvPr>
              <p:cNvSpPr>
                <a:spLocks noChangeArrowheads="1"/>
              </p:cNvSpPr>
              <p:nvPr/>
            </p:nvSpPr>
            <p:spPr bwMode="auto">
              <a:xfrm>
                <a:off x="4246" y="973"/>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3" name="Oval 24">
                <a:extLst>
                  <a:ext uri="{FF2B5EF4-FFF2-40B4-BE49-F238E27FC236}">
                    <a16:creationId xmlns:a16="http://schemas.microsoft.com/office/drawing/2014/main" id="{DB6EBEB1-5E74-CC4D-8F48-1F765D7EBB82}"/>
                  </a:ext>
                </a:extLst>
              </p:cNvPr>
              <p:cNvSpPr>
                <a:spLocks noChangeArrowheads="1"/>
              </p:cNvSpPr>
              <p:nvPr/>
            </p:nvSpPr>
            <p:spPr bwMode="auto">
              <a:xfrm>
                <a:off x="4481" y="815"/>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4" name="Oval 25">
                <a:extLst>
                  <a:ext uri="{FF2B5EF4-FFF2-40B4-BE49-F238E27FC236}">
                    <a16:creationId xmlns:a16="http://schemas.microsoft.com/office/drawing/2014/main" id="{1FF91D6A-73A1-6A48-97F3-A1B098D59B7E}"/>
                  </a:ext>
                </a:extLst>
              </p:cNvPr>
              <p:cNvSpPr>
                <a:spLocks noChangeArrowheads="1"/>
              </p:cNvSpPr>
              <p:nvPr/>
            </p:nvSpPr>
            <p:spPr bwMode="auto">
              <a:xfrm>
                <a:off x="5000" y="815"/>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5" name="Oval 26">
                <a:extLst>
                  <a:ext uri="{FF2B5EF4-FFF2-40B4-BE49-F238E27FC236}">
                    <a16:creationId xmlns:a16="http://schemas.microsoft.com/office/drawing/2014/main" id="{4A5D2AF0-418F-EB4E-AC86-404840F780F5}"/>
                  </a:ext>
                </a:extLst>
              </p:cNvPr>
              <p:cNvSpPr>
                <a:spLocks noChangeArrowheads="1"/>
              </p:cNvSpPr>
              <p:nvPr/>
            </p:nvSpPr>
            <p:spPr bwMode="auto">
              <a:xfrm>
                <a:off x="4765" y="1278"/>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6" name="Oval 27">
                <a:extLst>
                  <a:ext uri="{FF2B5EF4-FFF2-40B4-BE49-F238E27FC236}">
                    <a16:creationId xmlns:a16="http://schemas.microsoft.com/office/drawing/2014/main" id="{84E29973-A4B4-4845-95A3-6A9E6503E89D}"/>
                  </a:ext>
                </a:extLst>
              </p:cNvPr>
              <p:cNvSpPr>
                <a:spLocks noChangeArrowheads="1"/>
              </p:cNvSpPr>
              <p:nvPr/>
            </p:nvSpPr>
            <p:spPr bwMode="auto">
              <a:xfrm>
                <a:off x="5294" y="1099"/>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7" name="Rectangle 28">
                <a:extLst>
                  <a:ext uri="{FF2B5EF4-FFF2-40B4-BE49-F238E27FC236}">
                    <a16:creationId xmlns:a16="http://schemas.microsoft.com/office/drawing/2014/main" id="{68176223-9679-C948-B15C-BF2F36526966}"/>
                  </a:ext>
                </a:extLst>
              </p:cNvPr>
              <p:cNvSpPr>
                <a:spLocks noChangeArrowheads="1"/>
              </p:cNvSpPr>
              <p:nvPr/>
            </p:nvSpPr>
            <p:spPr bwMode="auto">
              <a:xfrm>
                <a:off x="4128" y="720"/>
                <a:ext cx="1440" cy="126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8" name="Oval 29">
                <a:extLst>
                  <a:ext uri="{FF2B5EF4-FFF2-40B4-BE49-F238E27FC236}">
                    <a16:creationId xmlns:a16="http://schemas.microsoft.com/office/drawing/2014/main" id="{32CA2872-4C3F-7C47-AC8F-3A642C46FF17}"/>
                  </a:ext>
                </a:extLst>
              </p:cNvPr>
              <p:cNvSpPr>
                <a:spLocks noChangeArrowheads="1"/>
              </p:cNvSpPr>
              <p:nvPr/>
            </p:nvSpPr>
            <p:spPr bwMode="auto">
              <a:xfrm>
                <a:off x="5333" y="783"/>
                <a:ext cx="215"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99" name="Oval 30">
                <a:extLst>
                  <a:ext uri="{FF2B5EF4-FFF2-40B4-BE49-F238E27FC236}">
                    <a16:creationId xmlns:a16="http://schemas.microsoft.com/office/drawing/2014/main" id="{75A151ED-DA17-2B4E-9195-2E5AAB311853}"/>
                  </a:ext>
                </a:extLst>
              </p:cNvPr>
              <p:cNvSpPr>
                <a:spLocks noChangeArrowheads="1"/>
              </p:cNvSpPr>
              <p:nvPr/>
            </p:nvSpPr>
            <p:spPr bwMode="auto">
              <a:xfrm>
                <a:off x="5323" y="1626"/>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100" name="Oval 31">
                <a:extLst>
                  <a:ext uri="{FF2B5EF4-FFF2-40B4-BE49-F238E27FC236}">
                    <a16:creationId xmlns:a16="http://schemas.microsoft.com/office/drawing/2014/main" id="{17D46064-4BC0-D34A-A809-371984B4292A}"/>
                  </a:ext>
                </a:extLst>
              </p:cNvPr>
              <p:cNvSpPr>
                <a:spLocks noChangeArrowheads="1"/>
              </p:cNvSpPr>
              <p:nvPr/>
            </p:nvSpPr>
            <p:spPr bwMode="auto">
              <a:xfrm>
                <a:off x="4157" y="720"/>
                <a:ext cx="216" cy="232"/>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101" name="Oval 32">
                <a:extLst>
                  <a:ext uri="{FF2B5EF4-FFF2-40B4-BE49-F238E27FC236}">
                    <a16:creationId xmlns:a16="http://schemas.microsoft.com/office/drawing/2014/main" id="{D7778F49-2BE8-914F-9E4A-5E98CE96E7D4}"/>
                  </a:ext>
                </a:extLst>
              </p:cNvPr>
              <p:cNvSpPr>
                <a:spLocks noChangeArrowheads="1"/>
              </p:cNvSpPr>
              <p:nvPr/>
            </p:nvSpPr>
            <p:spPr bwMode="auto">
              <a:xfrm>
                <a:off x="4157" y="1753"/>
                <a:ext cx="216" cy="231"/>
              </a:xfrm>
              <a:prstGeom prst="ellipse">
                <a:avLst/>
              </a:prstGeom>
              <a:gradFill rotWithShape="1">
                <a:gsLst>
                  <a:gs pos="0">
                    <a:srgbClr val="6699FF"/>
                  </a:gs>
                  <a:gs pos="100000">
                    <a:srgbClr val="2F4776"/>
                  </a:gs>
                </a:gsLst>
                <a:path path="shape">
                  <a:fillToRect l="50000" t="50000" r="50000" b="50000"/>
                </a:path>
              </a:gra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grpSp>
        <p:sp>
          <p:nvSpPr>
            <p:cNvPr id="43017" name="Text Box 34">
              <a:extLst>
                <a:ext uri="{FF2B5EF4-FFF2-40B4-BE49-F238E27FC236}">
                  <a16:creationId xmlns:a16="http://schemas.microsoft.com/office/drawing/2014/main" id="{4000FC75-9239-CE47-9761-C7E24DC84EF3}"/>
                </a:ext>
              </a:extLst>
            </p:cNvPr>
            <p:cNvSpPr txBox="1">
              <a:spLocks noChangeArrowheads="1"/>
            </p:cNvSpPr>
            <p:nvPr/>
          </p:nvSpPr>
          <p:spPr bwMode="auto">
            <a:xfrm>
              <a:off x="3936" y="1056"/>
              <a:ext cx="3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4000">
                  <a:solidFill>
                    <a:srgbClr val="1C1C1C"/>
                  </a:solidFill>
                  <a:latin typeface="Times New Roman" panose="02020603050405020304" pitchFamily="18" charset="0"/>
                  <a:ea typeface="黑体" panose="02010609060101010101" pitchFamily="49" charset="-122"/>
                </a:rPr>
                <a:t>T</a:t>
              </a:r>
            </a:p>
          </p:txBody>
        </p:sp>
        <p:sp>
          <p:nvSpPr>
            <p:cNvPr id="43018" name="Oval 35">
              <a:extLst>
                <a:ext uri="{FF2B5EF4-FFF2-40B4-BE49-F238E27FC236}">
                  <a16:creationId xmlns:a16="http://schemas.microsoft.com/office/drawing/2014/main" id="{968989C2-02A3-2445-9CD2-3DE7193A0389}"/>
                </a:ext>
              </a:extLst>
            </p:cNvPr>
            <p:cNvSpPr>
              <a:spLocks noChangeArrowheads="1"/>
            </p:cNvSpPr>
            <p:nvPr/>
          </p:nvSpPr>
          <p:spPr bwMode="auto">
            <a:xfrm>
              <a:off x="4512" y="6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19" name="Oval 36">
              <a:extLst>
                <a:ext uri="{FF2B5EF4-FFF2-40B4-BE49-F238E27FC236}">
                  <a16:creationId xmlns:a16="http://schemas.microsoft.com/office/drawing/2014/main" id="{CEDA9C62-4C8F-1242-9E30-5BFF45407306}"/>
                </a:ext>
              </a:extLst>
            </p:cNvPr>
            <p:cNvSpPr>
              <a:spLocks noChangeArrowheads="1"/>
            </p:cNvSpPr>
            <p:nvPr/>
          </p:nvSpPr>
          <p:spPr bwMode="auto">
            <a:xfrm>
              <a:off x="4608" y="5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0" name="Oval 37">
              <a:extLst>
                <a:ext uri="{FF2B5EF4-FFF2-40B4-BE49-F238E27FC236}">
                  <a16:creationId xmlns:a16="http://schemas.microsoft.com/office/drawing/2014/main" id="{444F0B09-9465-7D4A-A5F8-562AEC3C4014}"/>
                </a:ext>
              </a:extLst>
            </p:cNvPr>
            <p:cNvSpPr>
              <a:spLocks noChangeArrowheads="1"/>
            </p:cNvSpPr>
            <p:nvPr/>
          </p:nvSpPr>
          <p:spPr bwMode="auto">
            <a:xfrm>
              <a:off x="4992"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1" name="Oval 38">
              <a:extLst>
                <a:ext uri="{FF2B5EF4-FFF2-40B4-BE49-F238E27FC236}">
                  <a16:creationId xmlns:a16="http://schemas.microsoft.com/office/drawing/2014/main" id="{7C0E629F-F987-7142-A8B1-71A5226D72F3}"/>
                </a:ext>
              </a:extLst>
            </p:cNvPr>
            <p:cNvSpPr>
              <a:spLocks noChangeArrowheads="1"/>
            </p:cNvSpPr>
            <p:nvPr/>
          </p:nvSpPr>
          <p:spPr bwMode="auto">
            <a:xfrm>
              <a:off x="4704"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2" name="Oval 39">
              <a:extLst>
                <a:ext uri="{FF2B5EF4-FFF2-40B4-BE49-F238E27FC236}">
                  <a16:creationId xmlns:a16="http://schemas.microsoft.com/office/drawing/2014/main" id="{3EE44271-7087-CF42-8661-52A62247A6CB}"/>
                </a:ext>
              </a:extLst>
            </p:cNvPr>
            <p:cNvSpPr>
              <a:spLocks noChangeArrowheads="1"/>
            </p:cNvSpPr>
            <p:nvPr/>
          </p:nvSpPr>
          <p:spPr bwMode="auto">
            <a:xfrm>
              <a:off x="4848" y="52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3" name="Oval 40">
              <a:extLst>
                <a:ext uri="{FF2B5EF4-FFF2-40B4-BE49-F238E27FC236}">
                  <a16:creationId xmlns:a16="http://schemas.microsoft.com/office/drawing/2014/main" id="{E3BB73B9-5790-5547-AAC8-B4F553EA3C42}"/>
                </a:ext>
              </a:extLst>
            </p:cNvPr>
            <p:cNvSpPr>
              <a:spLocks noChangeArrowheads="1"/>
            </p:cNvSpPr>
            <p:nvPr/>
          </p:nvSpPr>
          <p:spPr bwMode="auto">
            <a:xfrm>
              <a:off x="5184"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4" name="Oval 41">
              <a:extLst>
                <a:ext uri="{FF2B5EF4-FFF2-40B4-BE49-F238E27FC236}">
                  <a16:creationId xmlns:a16="http://schemas.microsoft.com/office/drawing/2014/main" id="{900E9ACA-E9DF-0B49-ACE6-343A3E562248}"/>
                </a:ext>
              </a:extLst>
            </p:cNvPr>
            <p:cNvSpPr>
              <a:spLocks noChangeArrowheads="1"/>
            </p:cNvSpPr>
            <p:nvPr/>
          </p:nvSpPr>
          <p:spPr bwMode="auto">
            <a:xfrm>
              <a:off x="4080" y="76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5" name="Oval 42">
              <a:extLst>
                <a:ext uri="{FF2B5EF4-FFF2-40B4-BE49-F238E27FC236}">
                  <a16:creationId xmlns:a16="http://schemas.microsoft.com/office/drawing/2014/main" id="{03C78530-2719-194F-9CD7-7900198ACEAD}"/>
                </a:ext>
              </a:extLst>
            </p:cNvPr>
            <p:cNvSpPr>
              <a:spLocks noChangeArrowheads="1"/>
            </p:cNvSpPr>
            <p:nvPr/>
          </p:nvSpPr>
          <p:spPr bwMode="auto">
            <a:xfrm>
              <a:off x="4176" y="96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6" name="Oval 43">
              <a:extLst>
                <a:ext uri="{FF2B5EF4-FFF2-40B4-BE49-F238E27FC236}">
                  <a16:creationId xmlns:a16="http://schemas.microsoft.com/office/drawing/2014/main" id="{F9FE7A0A-1695-954B-B7EE-D7CECD523A39}"/>
                </a:ext>
              </a:extLst>
            </p:cNvPr>
            <p:cNvSpPr>
              <a:spLocks noChangeArrowheads="1"/>
            </p:cNvSpPr>
            <p:nvPr/>
          </p:nvSpPr>
          <p:spPr bwMode="auto">
            <a:xfrm>
              <a:off x="4224" y="115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7" name="Oval 44">
              <a:extLst>
                <a:ext uri="{FF2B5EF4-FFF2-40B4-BE49-F238E27FC236}">
                  <a16:creationId xmlns:a16="http://schemas.microsoft.com/office/drawing/2014/main" id="{8A69FA06-9EA7-8547-BA11-0C46516CD99F}"/>
                </a:ext>
              </a:extLst>
            </p:cNvPr>
            <p:cNvSpPr>
              <a:spLocks noChangeArrowheads="1"/>
            </p:cNvSpPr>
            <p:nvPr/>
          </p:nvSpPr>
          <p:spPr bwMode="auto">
            <a:xfrm>
              <a:off x="4224" y="129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8" name="Oval 45">
              <a:extLst>
                <a:ext uri="{FF2B5EF4-FFF2-40B4-BE49-F238E27FC236}">
                  <a16:creationId xmlns:a16="http://schemas.microsoft.com/office/drawing/2014/main" id="{A9CB4E24-30EA-774C-B7D1-B66102F70FBA}"/>
                </a:ext>
              </a:extLst>
            </p:cNvPr>
            <p:cNvSpPr>
              <a:spLocks noChangeArrowheads="1"/>
            </p:cNvSpPr>
            <p:nvPr/>
          </p:nvSpPr>
          <p:spPr bwMode="auto">
            <a:xfrm>
              <a:off x="4080" y="144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29" name="Oval 46">
              <a:extLst>
                <a:ext uri="{FF2B5EF4-FFF2-40B4-BE49-F238E27FC236}">
                  <a16:creationId xmlns:a16="http://schemas.microsoft.com/office/drawing/2014/main" id="{DE7DDFE3-95E7-B248-BEEF-06019E640900}"/>
                </a:ext>
              </a:extLst>
            </p:cNvPr>
            <p:cNvSpPr>
              <a:spLocks noChangeArrowheads="1"/>
            </p:cNvSpPr>
            <p:nvPr/>
          </p:nvSpPr>
          <p:spPr bwMode="auto">
            <a:xfrm>
              <a:off x="4176" y="158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0" name="Oval 47">
              <a:extLst>
                <a:ext uri="{FF2B5EF4-FFF2-40B4-BE49-F238E27FC236}">
                  <a16:creationId xmlns:a16="http://schemas.microsoft.com/office/drawing/2014/main" id="{60F34240-8A4A-DC4C-AE67-4F4E82318011}"/>
                </a:ext>
              </a:extLst>
            </p:cNvPr>
            <p:cNvSpPr>
              <a:spLocks noChangeArrowheads="1"/>
            </p:cNvSpPr>
            <p:nvPr/>
          </p:nvSpPr>
          <p:spPr bwMode="auto">
            <a:xfrm>
              <a:off x="4128" y="168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1" name="Oval 48">
              <a:extLst>
                <a:ext uri="{FF2B5EF4-FFF2-40B4-BE49-F238E27FC236}">
                  <a16:creationId xmlns:a16="http://schemas.microsoft.com/office/drawing/2014/main" id="{796FE592-17F1-C74B-8AB5-737365C8B2B4}"/>
                </a:ext>
              </a:extLst>
            </p:cNvPr>
            <p:cNvSpPr>
              <a:spLocks noChangeArrowheads="1"/>
            </p:cNvSpPr>
            <p:nvPr/>
          </p:nvSpPr>
          <p:spPr bwMode="auto">
            <a:xfrm>
              <a:off x="4224" y="17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2" name="Oval 49">
              <a:extLst>
                <a:ext uri="{FF2B5EF4-FFF2-40B4-BE49-F238E27FC236}">
                  <a16:creationId xmlns:a16="http://schemas.microsoft.com/office/drawing/2014/main" id="{B326D456-530B-FB46-97B2-13F0A0FE33DE}"/>
                </a:ext>
              </a:extLst>
            </p:cNvPr>
            <p:cNvSpPr>
              <a:spLocks noChangeArrowheads="1"/>
            </p:cNvSpPr>
            <p:nvPr/>
          </p:nvSpPr>
          <p:spPr bwMode="auto">
            <a:xfrm>
              <a:off x="4320" y="18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3" name="Oval 50">
              <a:extLst>
                <a:ext uri="{FF2B5EF4-FFF2-40B4-BE49-F238E27FC236}">
                  <a16:creationId xmlns:a16="http://schemas.microsoft.com/office/drawing/2014/main" id="{99C5BB13-FD95-4C45-9254-90F692D2EE37}"/>
                </a:ext>
              </a:extLst>
            </p:cNvPr>
            <p:cNvSpPr>
              <a:spLocks noChangeArrowheads="1"/>
            </p:cNvSpPr>
            <p:nvPr/>
          </p:nvSpPr>
          <p:spPr bwMode="auto">
            <a:xfrm>
              <a:off x="4416" y="18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4" name="Oval 51">
              <a:extLst>
                <a:ext uri="{FF2B5EF4-FFF2-40B4-BE49-F238E27FC236}">
                  <a16:creationId xmlns:a16="http://schemas.microsoft.com/office/drawing/2014/main" id="{C267A092-746D-5E44-A8F3-046BE8AFED36}"/>
                </a:ext>
              </a:extLst>
            </p:cNvPr>
            <p:cNvSpPr>
              <a:spLocks noChangeArrowheads="1"/>
            </p:cNvSpPr>
            <p:nvPr/>
          </p:nvSpPr>
          <p:spPr bwMode="auto">
            <a:xfrm>
              <a:off x="4560" y="19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5" name="Oval 52">
              <a:extLst>
                <a:ext uri="{FF2B5EF4-FFF2-40B4-BE49-F238E27FC236}">
                  <a16:creationId xmlns:a16="http://schemas.microsoft.com/office/drawing/2014/main" id="{60B6960C-ADBF-CD41-8A80-CAB50BBB8DB2}"/>
                </a:ext>
              </a:extLst>
            </p:cNvPr>
            <p:cNvSpPr>
              <a:spLocks noChangeArrowheads="1"/>
            </p:cNvSpPr>
            <p:nvPr/>
          </p:nvSpPr>
          <p:spPr bwMode="auto">
            <a:xfrm>
              <a:off x="4656" y="18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6" name="Oval 53">
              <a:extLst>
                <a:ext uri="{FF2B5EF4-FFF2-40B4-BE49-F238E27FC236}">
                  <a16:creationId xmlns:a16="http://schemas.microsoft.com/office/drawing/2014/main" id="{1ED17050-81CF-F344-93EC-0FFDCC213953}"/>
                </a:ext>
              </a:extLst>
            </p:cNvPr>
            <p:cNvSpPr>
              <a:spLocks noChangeArrowheads="1"/>
            </p:cNvSpPr>
            <p:nvPr/>
          </p:nvSpPr>
          <p:spPr bwMode="auto">
            <a:xfrm>
              <a:off x="4752" y="18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7" name="Oval 54">
              <a:extLst>
                <a:ext uri="{FF2B5EF4-FFF2-40B4-BE49-F238E27FC236}">
                  <a16:creationId xmlns:a16="http://schemas.microsoft.com/office/drawing/2014/main" id="{ADCCA315-76FB-BF49-8E6C-04EB92FF7A61}"/>
                </a:ext>
              </a:extLst>
            </p:cNvPr>
            <p:cNvSpPr>
              <a:spLocks noChangeArrowheads="1"/>
            </p:cNvSpPr>
            <p:nvPr/>
          </p:nvSpPr>
          <p:spPr bwMode="auto">
            <a:xfrm>
              <a:off x="4848" y="18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8" name="Oval 55">
              <a:extLst>
                <a:ext uri="{FF2B5EF4-FFF2-40B4-BE49-F238E27FC236}">
                  <a16:creationId xmlns:a16="http://schemas.microsoft.com/office/drawing/2014/main" id="{7238A387-2755-434A-8FEC-E47CC9FBBECC}"/>
                </a:ext>
              </a:extLst>
            </p:cNvPr>
            <p:cNvSpPr>
              <a:spLocks noChangeArrowheads="1"/>
            </p:cNvSpPr>
            <p:nvPr/>
          </p:nvSpPr>
          <p:spPr bwMode="auto">
            <a:xfrm>
              <a:off x="4896" y="196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39" name="Oval 56">
              <a:extLst>
                <a:ext uri="{FF2B5EF4-FFF2-40B4-BE49-F238E27FC236}">
                  <a16:creationId xmlns:a16="http://schemas.microsoft.com/office/drawing/2014/main" id="{A3CAF591-EF13-CC4C-95D2-7EEB19241444}"/>
                </a:ext>
              </a:extLst>
            </p:cNvPr>
            <p:cNvSpPr>
              <a:spLocks noChangeArrowheads="1"/>
            </p:cNvSpPr>
            <p:nvPr/>
          </p:nvSpPr>
          <p:spPr bwMode="auto">
            <a:xfrm>
              <a:off x="4992" y="18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0" name="Oval 57">
              <a:extLst>
                <a:ext uri="{FF2B5EF4-FFF2-40B4-BE49-F238E27FC236}">
                  <a16:creationId xmlns:a16="http://schemas.microsoft.com/office/drawing/2014/main" id="{0E7AD627-4C82-9D4E-8A20-72D085A94DA7}"/>
                </a:ext>
              </a:extLst>
            </p:cNvPr>
            <p:cNvSpPr>
              <a:spLocks noChangeArrowheads="1"/>
            </p:cNvSpPr>
            <p:nvPr/>
          </p:nvSpPr>
          <p:spPr bwMode="auto">
            <a:xfrm>
              <a:off x="5088" y="18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1" name="Oval 58">
              <a:extLst>
                <a:ext uri="{FF2B5EF4-FFF2-40B4-BE49-F238E27FC236}">
                  <a16:creationId xmlns:a16="http://schemas.microsoft.com/office/drawing/2014/main" id="{6CB39CE8-1652-ED41-92FF-B6F67E4035D0}"/>
                </a:ext>
              </a:extLst>
            </p:cNvPr>
            <p:cNvSpPr>
              <a:spLocks noChangeArrowheads="1"/>
            </p:cNvSpPr>
            <p:nvPr/>
          </p:nvSpPr>
          <p:spPr bwMode="auto">
            <a:xfrm>
              <a:off x="5184" y="196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2" name="Oval 59">
              <a:extLst>
                <a:ext uri="{FF2B5EF4-FFF2-40B4-BE49-F238E27FC236}">
                  <a16:creationId xmlns:a16="http://schemas.microsoft.com/office/drawing/2014/main" id="{40731023-04AE-8245-8C35-4889E12D8BE6}"/>
                </a:ext>
              </a:extLst>
            </p:cNvPr>
            <p:cNvSpPr>
              <a:spLocks noChangeArrowheads="1"/>
            </p:cNvSpPr>
            <p:nvPr/>
          </p:nvSpPr>
          <p:spPr bwMode="auto">
            <a:xfrm>
              <a:off x="5280" y="18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3" name="Oval 60">
              <a:extLst>
                <a:ext uri="{FF2B5EF4-FFF2-40B4-BE49-F238E27FC236}">
                  <a16:creationId xmlns:a16="http://schemas.microsoft.com/office/drawing/2014/main" id="{8AB6A63C-360A-784C-BAC6-A09E3800EA3C}"/>
                </a:ext>
              </a:extLst>
            </p:cNvPr>
            <p:cNvSpPr>
              <a:spLocks noChangeArrowheads="1"/>
            </p:cNvSpPr>
            <p:nvPr/>
          </p:nvSpPr>
          <p:spPr bwMode="auto">
            <a:xfrm>
              <a:off x="5376" y="17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4" name="Oval 61">
              <a:extLst>
                <a:ext uri="{FF2B5EF4-FFF2-40B4-BE49-F238E27FC236}">
                  <a16:creationId xmlns:a16="http://schemas.microsoft.com/office/drawing/2014/main" id="{C88F9EBA-7696-7744-8712-DBC56E6670AB}"/>
                </a:ext>
              </a:extLst>
            </p:cNvPr>
            <p:cNvSpPr>
              <a:spLocks noChangeArrowheads="1"/>
            </p:cNvSpPr>
            <p:nvPr/>
          </p:nvSpPr>
          <p:spPr bwMode="auto">
            <a:xfrm>
              <a:off x="5472" y="18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5" name="Oval 62">
              <a:extLst>
                <a:ext uri="{FF2B5EF4-FFF2-40B4-BE49-F238E27FC236}">
                  <a16:creationId xmlns:a16="http://schemas.microsoft.com/office/drawing/2014/main" id="{5E4DDAD8-05BF-574C-99A4-94A4743CC19A}"/>
                </a:ext>
              </a:extLst>
            </p:cNvPr>
            <p:cNvSpPr>
              <a:spLocks noChangeArrowheads="1"/>
            </p:cNvSpPr>
            <p:nvPr/>
          </p:nvSpPr>
          <p:spPr bwMode="auto">
            <a:xfrm>
              <a:off x="5424" y="19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6" name="Oval 63">
              <a:extLst>
                <a:ext uri="{FF2B5EF4-FFF2-40B4-BE49-F238E27FC236}">
                  <a16:creationId xmlns:a16="http://schemas.microsoft.com/office/drawing/2014/main" id="{A6BAE2D0-BEE7-414B-AF09-3F3C51C79EFF}"/>
                </a:ext>
              </a:extLst>
            </p:cNvPr>
            <p:cNvSpPr>
              <a:spLocks noChangeArrowheads="1"/>
            </p:cNvSpPr>
            <p:nvPr/>
          </p:nvSpPr>
          <p:spPr bwMode="auto">
            <a:xfrm>
              <a:off x="5520" y="96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7" name="Oval 64">
              <a:extLst>
                <a:ext uri="{FF2B5EF4-FFF2-40B4-BE49-F238E27FC236}">
                  <a16:creationId xmlns:a16="http://schemas.microsoft.com/office/drawing/2014/main" id="{D593C7E0-3844-E34E-B66D-BF05BD20F147}"/>
                </a:ext>
              </a:extLst>
            </p:cNvPr>
            <p:cNvSpPr>
              <a:spLocks noChangeArrowheads="1"/>
            </p:cNvSpPr>
            <p:nvPr/>
          </p:nvSpPr>
          <p:spPr bwMode="auto">
            <a:xfrm>
              <a:off x="5568" y="110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8" name="Oval 65">
              <a:extLst>
                <a:ext uri="{FF2B5EF4-FFF2-40B4-BE49-F238E27FC236}">
                  <a16:creationId xmlns:a16="http://schemas.microsoft.com/office/drawing/2014/main" id="{275A6435-EE59-294C-8C00-AF44E08FF308}"/>
                </a:ext>
              </a:extLst>
            </p:cNvPr>
            <p:cNvSpPr>
              <a:spLocks noChangeArrowheads="1"/>
            </p:cNvSpPr>
            <p:nvPr/>
          </p:nvSpPr>
          <p:spPr bwMode="auto">
            <a:xfrm>
              <a:off x="5568" y="124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49" name="Oval 66">
              <a:extLst>
                <a:ext uri="{FF2B5EF4-FFF2-40B4-BE49-F238E27FC236}">
                  <a16:creationId xmlns:a16="http://schemas.microsoft.com/office/drawing/2014/main" id="{BC581E72-6C03-AD49-83BC-F7EA2E9217D2}"/>
                </a:ext>
              </a:extLst>
            </p:cNvPr>
            <p:cNvSpPr>
              <a:spLocks noChangeArrowheads="1"/>
            </p:cNvSpPr>
            <p:nvPr/>
          </p:nvSpPr>
          <p:spPr bwMode="auto">
            <a:xfrm>
              <a:off x="5568" y="139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0" name="Oval 67">
              <a:extLst>
                <a:ext uri="{FF2B5EF4-FFF2-40B4-BE49-F238E27FC236}">
                  <a16:creationId xmlns:a16="http://schemas.microsoft.com/office/drawing/2014/main" id="{C1864430-AC40-5A4C-80A6-40056C331823}"/>
                </a:ext>
              </a:extLst>
            </p:cNvPr>
            <p:cNvSpPr>
              <a:spLocks noChangeArrowheads="1"/>
            </p:cNvSpPr>
            <p:nvPr/>
          </p:nvSpPr>
          <p:spPr bwMode="auto">
            <a:xfrm>
              <a:off x="5568" y="148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1" name="Oval 68">
              <a:extLst>
                <a:ext uri="{FF2B5EF4-FFF2-40B4-BE49-F238E27FC236}">
                  <a16:creationId xmlns:a16="http://schemas.microsoft.com/office/drawing/2014/main" id="{9C90A733-ECF1-584B-A465-9F1BCC3B913C}"/>
                </a:ext>
              </a:extLst>
            </p:cNvPr>
            <p:cNvSpPr>
              <a:spLocks noChangeArrowheads="1"/>
            </p:cNvSpPr>
            <p:nvPr/>
          </p:nvSpPr>
          <p:spPr bwMode="auto">
            <a:xfrm>
              <a:off x="5616" y="158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2" name="Oval 69">
              <a:extLst>
                <a:ext uri="{FF2B5EF4-FFF2-40B4-BE49-F238E27FC236}">
                  <a16:creationId xmlns:a16="http://schemas.microsoft.com/office/drawing/2014/main" id="{2CFA678B-0C5D-9041-AD93-B287A394E245}"/>
                </a:ext>
              </a:extLst>
            </p:cNvPr>
            <p:cNvSpPr>
              <a:spLocks noChangeArrowheads="1"/>
            </p:cNvSpPr>
            <p:nvPr/>
          </p:nvSpPr>
          <p:spPr bwMode="auto">
            <a:xfrm>
              <a:off x="5568" y="168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3" name="Oval 70">
              <a:extLst>
                <a:ext uri="{FF2B5EF4-FFF2-40B4-BE49-F238E27FC236}">
                  <a16:creationId xmlns:a16="http://schemas.microsoft.com/office/drawing/2014/main" id="{BB167B9C-97B9-984B-A5B4-985435DDFD4F}"/>
                </a:ext>
              </a:extLst>
            </p:cNvPr>
            <p:cNvSpPr>
              <a:spLocks noChangeArrowheads="1"/>
            </p:cNvSpPr>
            <p:nvPr/>
          </p:nvSpPr>
          <p:spPr bwMode="auto">
            <a:xfrm>
              <a:off x="5616" y="17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4" name="Oval 71">
              <a:extLst>
                <a:ext uri="{FF2B5EF4-FFF2-40B4-BE49-F238E27FC236}">
                  <a16:creationId xmlns:a16="http://schemas.microsoft.com/office/drawing/2014/main" id="{6274BAAB-92DB-0C49-AA59-70D3517A071D}"/>
                </a:ext>
              </a:extLst>
            </p:cNvPr>
            <p:cNvSpPr>
              <a:spLocks noChangeArrowheads="1"/>
            </p:cNvSpPr>
            <p:nvPr/>
          </p:nvSpPr>
          <p:spPr bwMode="auto">
            <a:xfrm>
              <a:off x="5616" y="19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zh-CN" sz="4000">
                <a:solidFill>
                  <a:srgbClr val="1C1C1C"/>
                </a:solidFill>
                <a:latin typeface="Times New Roman" panose="02020603050405020304" pitchFamily="18" charset="0"/>
                <a:ea typeface="黑体" panose="02010609060101010101" pitchFamily="49" charset="-122"/>
              </a:endParaRPr>
            </a:p>
          </p:txBody>
        </p:sp>
        <p:sp>
          <p:nvSpPr>
            <p:cNvPr id="43055" name="Oval 72">
              <a:extLst>
                <a:ext uri="{FF2B5EF4-FFF2-40B4-BE49-F238E27FC236}">
                  <a16:creationId xmlns:a16="http://schemas.microsoft.com/office/drawing/2014/main" id="{6A7E6DD0-45D9-3C40-B65A-9194D97822FC}"/>
                </a:ext>
              </a:extLst>
            </p:cNvPr>
            <p:cNvSpPr>
              <a:spLocks noChangeArrowheads="1"/>
            </p:cNvSpPr>
            <p:nvPr/>
          </p:nvSpPr>
          <p:spPr bwMode="auto">
            <a:xfrm>
              <a:off x="5568" y="7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6" name="Oval 73">
              <a:extLst>
                <a:ext uri="{FF2B5EF4-FFF2-40B4-BE49-F238E27FC236}">
                  <a16:creationId xmlns:a16="http://schemas.microsoft.com/office/drawing/2014/main" id="{30682FB1-35DF-6349-9EBC-137F4B3097F5}"/>
                </a:ext>
              </a:extLst>
            </p:cNvPr>
            <p:cNvSpPr>
              <a:spLocks noChangeArrowheads="1"/>
            </p:cNvSpPr>
            <p:nvPr/>
          </p:nvSpPr>
          <p:spPr bwMode="auto">
            <a:xfrm>
              <a:off x="5616" y="86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7" name="Oval 74">
              <a:extLst>
                <a:ext uri="{FF2B5EF4-FFF2-40B4-BE49-F238E27FC236}">
                  <a16:creationId xmlns:a16="http://schemas.microsoft.com/office/drawing/2014/main" id="{3D7ADA01-F360-454E-A210-75F3D8F817D3}"/>
                </a:ext>
              </a:extLst>
            </p:cNvPr>
            <p:cNvSpPr>
              <a:spLocks noChangeArrowheads="1"/>
            </p:cNvSpPr>
            <p:nvPr/>
          </p:nvSpPr>
          <p:spPr bwMode="auto">
            <a:xfrm>
              <a:off x="5376"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8" name="Oval 75">
              <a:extLst>
                <a:ext uri="{FF2B5EF4-FFF2-40B4-BE49-F238E27FC236}">
                  <a16:creationId xmlns:a16="http://schemas.microsoft.com/office/drawing/2014/main" id="{8B7AB8BC-3CD3-5A45-A9A4-0F250484B7B5}"/>
                </a:ext>
              </a:extLst>
            </p:cNvPr>
            <p:cNvSpPr>
              <a:spLocks noChangeArrowheads="1"/>
            </p:cNvSpPr>
            <p:nvPr/>
          </p:nvSpPr>
          <p:spPr bwMode="auto">
            <a:xfrm>
              <a:off x="5184" y="5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59" name="Oval 76">
              <a:extLst>
                <a:ext uri="{FF2B5EF4-FFF2-40B4-BE49-F238E27FC236}">
                  <a16:creationId xmlns:a16="http://schemas.microsoft.com/office/drawing/2014/main" id="{F825C450-BF85-F941-8E3D-7060D6B08002}"/>
                </a:ext>
              </a:extLst>
            </p:cNvPr>
            <p:cNvSpPr>
              <a:spLocks noChangeArrowheads="1"/>
            </p:cNvSpPr>
            <p:nvPr/>
          </p:nvSpPr>
          <p:spPr bwMode="auto">
            <a:xfrm>
              <a:off x="5328" y="52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0" name="Oval 77">
              <a:extLst>
                <a:ext uri="{FF2B5EF4-FFF2-40B4-BE49-F238E27FC236}">
                  <a16:creationId xmlns:a16="http://schemas.microsoft.com/office/drawing/2014/main" id="{CA4DD64C-2D1A-3243-8942-D5A47DDA5EEF}"/>
                </a:ext>
              </a:extLst>
            </p:cNvPr>
            <p:cNvSpPr>
              <a:spLocks noChangeArrowheads="1"/>
            </p:cNvSpPr>
            <p:nvPr/>
          </p:nvSpPr>
          <p:spPr bwMode="auto">
            <a:xfrm>
              <a:off x="5520" y="5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1" name="Oval 78">
              <a:extLst>
                <a:ext uri="{FF2B5EF4-FFF2-40B4-BE49-F238E27FC236}">
                  <a16:creationId xmlns:a16="http://schemas.microsoft.com/office/drawing/2014/main" id="{7DF514A5-F3D9-EF42-83CF-8B1A3F5CC874}"/>
                </a:ext>
              </a:extLst>
            </p:cNvPr>
            <p:cNvSpPr>
              <a:spLocks noChangeArrowheads="1"/>
            </p:cNvSpPr>
            <p:nvPr/>
          </p:nvSpPr>
          <p:spPr bwMode="auto">
            <a:xfrm>
              <a:off x="4272"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2" name="Oval 79">
              <a:extLst>
                <a:ext uri="{FF2B5EF4-FFF2-40B4-BE49-F238E27FC236}">
                  <a16:creationId xmlns:a16="http://schemas.microsoft.com/office/drawing/2014/main" id="{65591890-841C-C545-A0EE-BE1140C2F9C7}"/>
                </a:ext>
              </a:extLst>
            </p:cNvPr>
            <p:cNvSpPr>
              <a:spLocks noChangeArrowheads="1"/>
            </p:cNvSpPr>
            <p:nvPr/>
          </p:nvSpPr>
          <p:spPr bwMode="auto">
            <a:xfrm>
              <a:off x="4176" y="76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3" name="Oval 80">
              <a:extLst>
                <a:ext uri="{FF2B5EF4-FFF2-40B4-BE49-F238E27FC236}">
                  <a16:creationId xmlns:a16="http://schemas.microsoft.com/office/drawing/2014/main" id="{C6720529-DE6B-D541-9D20-AD986F78FE5F}"/>
                </a:ext>
              </a:extLst>
            </p:cNvPr>
            <p:cNvSpPr>
              <a:spLocks noChangeArrowheads="1"/>
            </p:cNvSpPr>
            <p:nvPr/>
          </p:nvSpPr>
          <p:spPr bwMode="auto">
            <a:xfrm>
              <a:off x="3984" y="86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4" name="Oval 81">
              <a:extLst>
                <a:ext uri="{FF2B5EF4-FFF2-40B4-BE49-F238E27FC236}">
                  <a16:creationId xmlns:a16="http://schemas.microsoft.com/office/drawing/2014/main" id="{CBA0B84B-CFA2-304C-901B-91F81BEB4F1A}"/>
                </a:ext>
              </a:extLst>
            </p:cNvPr>
            <p:cNvSpPr>
              <a:spLocks noChangeArrowheads="1"/>
            </p:cNvSpPr>
            <p:nvPr/>
          </p:nvSpPr>
          <p:spPr bwMode="auto">
            <a:xfrm>
              <a:off x="4224" y="86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5" name="Oval 82">
              <a:extLst>
                <a:ext uri="{FF2B5EF4-FFF2-40B4-BE49-F238E27FC236}">
                  <a16:creationId xmlns:a16="http://schemas.microsoft.com/office/drawing/2014/main" id="{67FD7670-4B9E-AB4C-BE6A-0C7A8DDDCC5B}"/>
                </a:ext>
              </a:extLst>
            </p:cNvPr>
            <p:cNvSpPr>
              <a:spLocks noChangeArrowheads="1"/>
            </p:cNvSpPr>
            <p:nvPr/>
          </p:nvSpPr>
          <p:spPr bwMode="auto">
            <a:xfrm>
              <a:off x="4272" y="105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6" name="Oval 83">
              <a:extLst>
                <a:ext uri="{FF2B5EF4-FFF2-40B4-BE49-F238E27FC236}">
                  <a16:creationId xmlns:a16="http://schemas.microsoft.com/office/drawing/2014/main" id="{4CCDE60D-55C6-6144-BEDD-DBAF49AEEFAF}"/>
                </a:ext>
              </a:extLst>
            </p:cNvPr>
            <p:cNvSpPr>
              <a:spLocks noChangeArrowheads="1"/>
            </p:cNvSpPr>
            <p:nvPr/>
          </p:nvSpPr>
          <p:spPr bwMode="auto">
            <a:xfrm>
              <a:off x="4080" y="100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7" name="Oval 84">
              <a:extLst>
                <a:ext uri="{FF2B5EF4-FFF2-40B4-BE49-F238E27FC236}">
                  <a16:creationId xmlns:a16="http://schemas.microsoft.com/office/drawing/2014/main" id="{36FF0E3B-2778-3145-8D54-A629875FEFDB}"/>
                </a:ext>
              </a:extLst>
            </p:cNvPr>
            <p:cNvSpPr>
              <a:spLocks noChangeArrowheads="1"/>
            </p:cNvSpPr>
            <p:nvPr/>
          </p:nvSpPr>
          <p:spPr bwMode="auto">
            <a:xfrm>
              <a:off x="3936" y="110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8" name="Oval 85">
              <a:extLst>
                <a:ext uri="{FF2B5EF4-FFF2-40B4-BE49-F238E27FC236}">
                  <a16:creationId xmlns:a16="http://schemas.microsoft.com/office/drawing/2014/main" id="{05AB21C4-EFB8-774C-89B7-403FBCBEA1C3}"/>
                </a:ext>
              </a:extLst>
            </p:cNvPr>
            <p:cNvSpPr>
              <a:spLocks noChangeArrowheads="1"/>
            </p:cNvSpPr>
            <p:nvPr/>
          </p:nvSpPr>
          <p:spPr bwMode="auto">
            <a:xfrm>
              <a:off x="3936" y="124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69" name="Oval 86">
              <a:extLst>
                <a:ext uri="{FF2B5EF4-FFF2-40B4-BE49-F238E27FC236}">
                  <a16:creationId xmlns:a16="http://schemas.microsoft.com/office/drawing/2014/main" id="{15C1F1D4-1341-E843-905A-C763CDDBD5E4}"/>
                </a:ext>
              </a:extLst>
            </p:cNvPr>
            <p:cNvSpPr>
              <a:spLocks noChangeArrowheads="1"/>
            </p:cNvSpPr>
            <p:nvPr/>
          </p:nvSpPr>
          <p:spPr bwMode="auto">
            <a:xfrm>
              <a:off x="3936" y="144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0" name="Oval 87">
              <a:extLst>
                <a:ext uri="{FF2B5EF4-FFF2-40B4-BE49-F238E27FC236}">
                  <a16:creationId xmlns:a16="http://schemas.microsoft.com/office/drawing/2014/main" id="{1393E481-DFA8-B147-B86F-066CB7E213A1}"/>
                </a:ext>
              </a:extLst>
            </p:cNvPr>
            <p:cNvSpPr>
              <a:spLocks noChangeArrowheads="1"/>
            </p:cNvSpPr>
            <p:nvPr/>
          </p:nvSpPr>
          <p:spPr bwMode="auto">
            <a:xfrm>
              <a:off x="4032" y="168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1" name="Oval 88">
              <a:extLst>
                <a:ext uri="{FF2B5EF4-FFF2-40B4-BE49-F238E27FC236}">
                  <a16:creationId xmlns:a16="http://schemas.microsoft.com/office/drawing/2014/main" id="{8211BB67-A6BE-6348-BC04-4C94513CC917}"/>
                </a:ext>
              </a:extLst>
            </p:cNvPr>
            <p:cNvSpPr>
              <a:spLocks noChangeArrowheads="1"/>
            </p:cNvSpPr>
            <p:nvPr/>
          </p:nvSpPr>
          <p:spPr bwMode="auto">
            <a:xfrm>
              <a:off x="3984" y="1776"/>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zh-CN" sz="4000">
                <a:solidFill>
                  <a:srgbClr val="1C1C1C"/>
                </a:solidFill>
                <a:latin typeface="Times New Roman" panose="02020603050405020304" pitchFamily="18" charset="0"/>
                <a:ea typeface="黑体" panose="02010609060101010101" pitchFamily="49" charset="-122"/>
              </a:endParaRPr>
            </a:p>
          </p:txBody>
        </p:sp>
        <p:sp>
          <p:nvSpPr>
            <p:cNvPr id="43072" name="Oval 89">
              <a:extLst>
                <a:ext uri="{FF2B5EF4-FFF2-40B4-BE49-F238E27FC236}">
                  <a16:creationId xmlns:a16="http://schemas.microsoft.com/office/drawing/2014/main" id="{E67695C6-023A-824F-913E-61661B24F536}"/>
                </a:ext>
              </a:extLst>
            </p:cNvPr>
            <p:cNvSpPr>
              <a:spLocks noChangeArrowheads="1"/>
            </p:cNvSpPr>
            <p:nvPr/>
          </p:nvSpPr>
          <p:spPr bwMode="auto">
            <a:xfrm>
              <a:off x="4128" y="19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3" name="Oval 90">
              <a:extLst>
                <a:ext uri="{FF2B5EF4-FFF2-40B4-BE49-F238E27FC236}">
                  <a16:creationId xmlns:a16="http://schemas.microsoft.com/office/drawing/2014/main" id="{02E5D28A-9552-4A4A-BA66-F55D2244FA06}"/>
                </a:ext>
              </a:extLst>
            </p:cNvPr>
            <p:cNvSpPr>
              <a:spLocks noChangeArrowheads="1"/>
            </p:cNvSpPr>
            <p:nvPr/>
          </p:nvSpPr>
          <p:spPr bwMode="auto">
            <a:xfrm>
              <a:off x="3936" y="158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4" name="Oval 91">
              <a:extLst>
                <a:ext uri="{FF2B5EF4-FFF2-40B4-BE49-F238E27FC236}">
                  <a16:creationId xmlns:a16="http://schemas.microsoft.com/office/drawing/2014/main" id="{59826673-57FD-9745-8E29-BA15A38E44A1}"/>
                </a:ext>
              </a:extLst>
            </p:cNvPr>
            <p:cNvSpPr>
              <a:spLocks noChangeArrowheads="1"/>
            </p:cNvSpPr>
            <p:nvPr/>
          </p:nvSpPr>
          <p:spPr bwMode="auto">
            <a:xfrm>
              <a:off x="4224" y="144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5" name="Oval 92">
              <a:extLst>
                <a:ext uri="{FF2B5EF4-FFF2-40B4-BE49-F238E27FC236}">
                  <a16:creationId xmlns:a16="http://schemas.microsoft.com/office/drawing/2014/main" id="{0CC3892E-B746-8741-B1CB-CDAEE8BDF5DE}"/>
                </a:ext>
              </a:extLst>
            </p:cNvPr>
            <p:cNvSpPr>
              <a:spLocks noChangeArrowheads="1"/>
            </p:cNvSpPr>
            <p:nvPr/>
          </p:nvSpPr>
          <p:spPr bwMode="auto">
            <a:xfrm>
              <a:off x="4320" y="528"/>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6" name="Oval 93">
              <a:extLst>
                <a:ext uri="{FF2B5EF4-FFF2-40B4-BE49-F238E27FC236}">
                  <a16:creationId xmlns:a16="http://schemas.microsoft.com/office/drawing/2014/main" id="{B3857B21-951C-F748-9F8B-4BF008AA5CF3}"/>
                </a:ext>
              </a:extLst>
            </p:cNvPr>
            <p:cNvSpPr>
              <a:spLocks noChangeArrowheads="1"/>
            </p:cNvSpPr>
            <p:nvPr/>
          </p:nvSpPr>
          <p:spPr bwMode="auto">
            <a:xfrm>
              <a:off x="4128" y="624"/>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7" name="Oval 94">
              <a:extLst>
                <a:ext uri="{FF2B5EF4-FFF2-40B4-BE49-F238E27FC236}">
                  <a16:creationId xmlns:a16="http://schemas.microsoft.com/office/drawing/2014/main" id="{C805292C-FABB-F548-A558-344C14A6880A}"/>
                </a:ext>
              </a:extLst>
            </p:cNvPr>
            <p:cNvSpPr>
              <a:spLocks noChangeArrowheads="1"/>
            </p:cNvSpPr>
            <p:nvPr/>
          </p:nvSpPr>
          <p:spPr bwMode="auto">
            <a:xfrm>
              <a:off x="4416"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8" name="Oval 95">
              <a:extLst>
                <a:ext uri="{FF2B5EF4-FFF2-40B4-BE49-F238E27FC236}">
                  <a16:creationId xmlns:a16="http://schemas.microsoft.com/office/drawing/2014/main" id="{A69266AA-3D05-714F-9E2C-C035AE6B5BDF}"/>
                </a:ext>
              </a:extLst>
            </p:cNvPr>
            <p:cNvSpPr>
              <a:spLocks noChangeArrowheads="1"/>
            </p:cNvSpPr>
            <p:nvPr/>
          </p:nvSpPr>
          <p:spPr bwMode="auto">
            <a:xfrm>
              <a:off x="4560" y="720"/>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79" name="Oval 96">
              <a:extLst>
                <a:ext uri="{FF2B5EF4-FFF2-40B4-BE49-F238E27FC236}">
                  <a16:creationId xmlns:a16="http://schemas.microsoft.com/office/drawing/2014/main" id="{69979D75-B804-DE47-864F-EFF4153D03B1}"/>
                </a:ext>
              </a:extLst>
            </p:cNvPr>
            <p:cNvSpPr>
              <a:spLocks noChangeArrowheads="1"/>
            </p:cNvSpPr>
            <p:nvPr/>
          </p:nvSpPr>
          <p:spPr bwMode="auto">
            <a:xfrm>
              <a:off x="4656" y="43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sp>
          <p:nvSpPr>
            <p:cNvPr id="43080" name="Oval 97">
              <a:extLst>
                <a:ext uri="{FF2B5EF4-FFF2-40B4-BE49-F238E27FC236}">
                  <a16:creationId xmlns:a16="http://schemas.microsoft.com/office/drawing/2014/main" id="{0F1459E1-F870-6440-9378-7F5ABA30390B}"/>
                </a:ext>
              </a:extLst>
            </p:cNvPr>
            <p:cNvSpPr>
              <a:spLocks noChangeArrowheads="1"/>
            </p:cNvSpPr>
            <p:nvPr/>
          </p:nvSpPr>
          <p:spPr bwMode="auto">
            <a:xfrm>
              <a:off x="4848" y="672"/>
              <a:ext cx="96" cy="96"/>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4000">
                <a:solidFill>
                  <a:srgbClr val="1C1C1C"/>
                </a:solidFill>
                <a:latin typeface="Times New Roman" panose="02020603050405020304" pitchFamily="18" charset="0"/>
                <a:ea typeface="黑体" panose="02010609060101010101" pitchFamily="49" charset="-122"/>
              </a:endParaRPr>
            </a:p>
          </p:txBody>
        </p:sp>
      </p:grpSp>
      <p:pic>
        <p:nvPicPr>
          <p:cNvPr id="2" name="Picture 2">
            <a:extLst>
              <a:ext uri="{FF2B5EF4-FFF2-40B4-BE49-F238E27FC236}">
                <a16:creationId xmlns:a16="http://schemas.microsoft.com/office/drawing/2014/main" id="{B01110BE-1A83-3343-862C-FD7FF1AF11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65599"/>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5E729BE-3439-5987-A5A1-B21981BD08EF}"/>
              </a:ext>
            </a:extLst>
          </p:cNvPr>
          <p:cNvSpPr txBox="1"/>
          <p:nvPr/>
        </p:nvSpPr>
        <p:spPr>
          <a:xfrm>
            <a:off x="765682" y="1393415"/>
            <a:ext cx="4266752" cy="523220"/>
          </a:xfrm>
          <a:prstGeom prst="rect">
            <a:avLst/>
          </a:prstGeom>
          <a:noFill/>
        </p:spPr>
        <p:txBody>
          <a:bodyPr wrap="square">
            <a:spAutoFit/>
          </a:bodyPr>
          <a:lstStyle/>
          <a:p>
            <a:pPr eaLnBrk="1" hangingPunct="1">
              <a:buFont typeface="Wingdings" pitchFamily="2" charset="2"/>
              <a:buNone/>
            </a:pPr>
            <a:r>
              <a:rPr lang="en" altLang="zh-CN" sz="2800" b="1" dirty="0">
                <a:solidFill>
                  <a:srgbClr val="0432FF"/>
                </a:solidFill>
                <a:latin typeface="Times New Roman" panose="02020603050405020304" pitchFamily="18" charset="0"/>
                <a:ea typeface="黑体" panose="02010609060101010101" pitchFamily="49" charset="-122"/>
              </a:rPr>
              <a:t>Andersen</a:t>
            </a:r>
            <a:r>
              <a:rPr lang="zh-CN" altLang="en-US" sz="2800" b="1" dirty="0">
                <a:solidFill>
                  <a:srgbClr val="0432FF"/>
                </a:solidFill>
                <a:latin typeface="Times New Roman" panose="02020603050405020304" pitchFamily="18" charset="0"/>
                <a:ea typeface="黑体" panose="02010609060101010101" pitchFamily="49" charset="-122"/>
              </a:rPr>
              <a:t>热浴</a:t>
            </a:r>
            <a:r>
              <a:rPr lang="en-US" altLang="zh-CN" sz="2800" b="1" dirty="0">
                <a:solidFill>
                  <a:srgbClr val="0432FF"/>
                </a:solidFill>
                <a:latin typeface="Times New Roman" panose="02020603050405020304" pitchFamily="18" charset="0"/>
                <a:ea typeface="黑体" panose="02010609060101010101" pitchFamily="49" charset="-122"/>
              </a:rPr>
              <a:t>:</a:t>
            </a:r>
          </a:p>
        </p:txBody>
      </p:sp>
      <p:sp>
        <p:nvSpPr>
          <p:cNvPr id="6" name="Rectangle 2">
            <a:extLst>
              <a:ext uri="{FF2B5EF4-FFF2-40B4-BE49-F238E27FC236}">
                <a16:creationId xmlns:a16="http://schemas.microsoft.com/office/drawing/2014/main" id="{7EF25B92-8B36-79DF-888F-9C3899CFA55B}"/>
              </a:ext>
            </a:extLst>
          </p:cNvPr>
          <p:cNvSpPr>
            <a:spLocks noChangeArrowheads="1"/>
          </p:cNvSpPr>
          <p:nvPr/>
        </p:nvSpPr>
        <p:spPr bwMode="auto">
          <a:xfrm>
            <a:off x="482194" y="387031"/>
            <a:ext cx="943304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r>
              <a:rPr lang="en-US" altLang="zh-CN" sz="3600" dirty="0">
                <a:solidFill>
                  <a:srgbClr val="001D31"/>
                </a:solidFill>
                <a:latin typeface="SimHei" panose="02010609060101010101" pitchFamily="49" charset="-122"/>
                <a:ea typeface="SimHei" panose="02010609060101010101" pitchFamily="49" charset="-122"/>
                <a:cs typeface="+mj-cs"/>
              </a:rPr>
              <a:t>(</a:t>
            </a:r>
            <a:r>
              <a:rPr lang="zh-CN" altLang="en-US" sz="3600" dirty="0">
                <a:solidFill>
                  <a:srgbClr val="001D31"/>
                </a:solidFill>
                <a:latin typeface="SimHei" panose="02010609060101010101" pitchFamily="49" charset="-122"/>
                <a:ea typeface="SimHei" panose="02010609060101010101" pitchFamily="49" charset="-122"/>
                <a:cs typeface="+mj-cs"/>
              </a:rPr>
              <a:t>等温过程模拟</a:t>
            </a:r>
            <a:r>
              <a:rPr lang="en-US" altLang="zh-CN" sz="3600" dirty="0">
                <a:solidFill>
                  <a:srgbClr val="001D31"/>
                </a:solidFill>
                <a:latin typeface="SimHei" panose="02010609060101010101" pitchFamily="49" charset="-122"/>
                <a:ea typeface="SimHei" panose="02010609060101010101" pitchFamily="49" charset="-122"/>
                <a:cs typeface="+mj-cs"/>
              </a:rPr>
              <a:t>)</a:t>
            </a:r>
            <a:endParaRPr lang="zh-CN" altLang="en-US" sz="3600" dirty="0">
              <a:solidFill>
                <a:srgbClr val="001D31"/>
              </a:solidFill>
              <a:latin typeface="SimHei" panose="02010609060101010101" pitchFamily="49" charset="-122"/>
              <a:ea typeface="SimHei" panose="02010609060101010101" pitchFamily="49" charset="-122"/>
              <a:cs typeface="+mj-cs"/>
            </a:endParaRPr>
          </a:p>
          <a:p>
            <a:pPr eaLnBrk="1" hangingPunct="1">
              <a:buFontTx/>
              <a:buNone/>
            </a:pPr>
            <a:endParaRPr lang="zh-CN" altLang="en-US" sz="3600" dirty="0">
              <a:solidFill>
                <a:srgbClr val="001D31"/>
              </a:solidFill>
              <a:latin typeface="SimHei" panose="02010609060101010101" pitchFamily="49" charset="-122"/>
              <a:ea typeface="SimHei" panose="02010609060101010101" pitchFamily="49" charset="-122"/>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362E65C6-7245-E34A-96D9-E6862A8E39B1}"/>
              </a:ext>
            </a:extLst>
          </p:cNvPr>
          <p:cNvSpPr>
            <a:spLocks noGrp="1" noChangeArrowheads="1"/>
          </p:cNvSpPr>
          <p:nvPr>
            <p:ph type="title"/>
          </p:nvPr>
        </p:nvSpPr>
        <p:spPr>
          <a:xfrm>
            <a:off x="817563" y="1209104"/>
            <a:ext cx="4558358" cy="663575"/>
          </a:xfrm>
        </p:spPr>
        <p:txBody>
          <a:bodyPr/>
          <a:lstStyle/>
          <a:p>
            <a:pPr algn="l" eaLnBrk="1" hangingPunct="1">
              <a:defRPr/>
            </a:pPr>
            <a:r>
              <a:rPr lang="en-US" altLang="zh-CN" sz="2800" b="1" dirty="0">
                <a:solidFill>
                  <a:srgbClr val="0000FF"/>
                </a:solidFill>
                <a:latin typeface="Times New Roman" pitchFamily="18" charset="0"/>
              </a:rPr>
              <a:t>Velocity-scaling</a:t>
            </a:r>
            <a:r>
              <a:rPr lang="zh-CN" altLang="en-US" sz="2800" b="1" dirty="0">
                <a:solidFill>
                  <a:srgbClr val="0000FF"/>
                </a:solidFill>
                <a:latin typeface="Times New Roman" pitchFamily="18" charset="0"/>
              </a:rPr>
              <a:t>：</a:t>
            </a:r>
            <a:r>
              <a:rPr lang="en-US" altLang="zh-CN" sz="2800" b="1" dirty="0">
                <a:solidFill>
                  <a:srgbClr val="0000FF"/>
                </a:solidFill>
                <a:latin typeface="Times New Roman" pitchFamily="18" charset="0"/>
              </a:rPr>
              <a:t> </a:t>
            </a:r>
          </a:p>
        </p:txBody>
      </p:sp>
      <p:sp>
        <p:nvSpPr>
          <p:cNvPr id="47106" name="Rectangle 3">
            <a:extLst>
              <a:ext uri="{FF2B5EF4-FFF2-40B4-BE49-F238E27FC236}">
                <a16:creationId xmlns:a16="http://schemas.microsoft.com/office/drawing/2014/main" id="{F0099A88-1E68-E34A-9720-1F03337DC075}"/>
              </a:ext>
            </a:extLst>
          </p:cNvPr>
          <p:cNvSpPr>
            <a:spLocks noGrp="1" noChangeArrowheads="1"/>
          </p:cNvSpPr>
          <p:nvPr>
            <p:ph type="body" sz="half" idx="1"/>
          </p:nvPr>
        </p:nvSpPr>
        <p:spPr>
          <a:xfrm>
            <a:off x="1122682" y="4033776"/>
            <a:ext cx="3276600" cy="533400"/>
          </a:xfrm>
        </p:spPr>
        <p:txBody>
          <a:bodyPr/>
          <a:lstStyle/>
          <a:p>
            <a:pPr eaLnBrk="1" hangingPunct="1">
              <a:buFont typeface="Wingdings" pitchFamily="2" charset="2"/>
              <a:buNone/>
            </a:pPr>
            <a:r>
              <a:rPr lang="en-US" altLang="zh-CN" sz="2800" b="1">
                <a:solidFill>
                  <a:srgbClr val="040111"/>
                </a:solidFill>
                <a:latin typeface="Times New Roman" panose="02020603050405020304" pitchFamily="18" charset="0"/>
                <a:ea typeface="黑体" panose="02010609060101010101" pitchFamily="49" charset="-122"/>
              </a:rPr>
              <a:t>Velocity-Scaling:</a:t>
            </a:r>
          </a:p>
        </p:txBody>
      </p:sp>
      <p:graphicFrame>
        <p:nvGraphicFramePr>
          <p:cNvPr id="47108" name="Object 5">
            <a:extLst>
              <a:ext uri="{FF2B5EF4-FFF2-40B4-BE49-F238E27FC236}">
                <a16:creationId xmlns:a16="http://schemas.microsoft.com/office/drawing/2014/main" id="{0A00D431-695B-E641-9B00-72E9CBD8AD6F}"/>
              </a:ext>
            </a:extLst>
          </p:cNvPr>
          <p:cNvGraphicFramePr>
            <a:graphicFrameLocks noChangeAspect="1"/>
          </p:cNvGraphicFramePr>
          <p:nvPr>
            <p:extLst>
              <p:ext uri="{D42A27DB-BD31-4B8C-83A1-F6EECF244321}">
                <p14:modId xmlns:p14="http://schemas.microsoft.com/office/powerpoint/2010/main" val="366064105"/>
              </p:ext>
            </p:extLst>
          </p:nvPr>
        </p:nvGraphicFramePr>
        <p:xfrm>
          <a:off x="3619500" y="2005115"/>
          <a:ext cx="2181225" cy="892175"/>
        </p:xfrm>
        <a:graphic>
          <a:graphicData uri="http://schemas.openxmlformats.org/presentationml/2006/ole">
            <mc:AlternateContent xmlns:mc="http://schemas.openxmlformats.org/markup-compatibility/2006">
              <mc:Choice xmlns:v="urn:schemas-microsoft-com:vml" Requires="v">
                <p:oleObj name="Equation" r:id="rId2" imgW="19304000" imgH="9067800" progId="Equation.DSMT4">
                  <p:embed/>
                </p:oleObj>
              </mc:Choice>
              <mc:Fallback>
                <p:oleObj name="Equation" r:id="rId2" imgW="19304000" imgH="90678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2005115"/>
                        <a:ext cx="2181225"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9" name="Text Box 6">
            <a:extLst>
              <a:ext uri="{FF2B5EF4-FFF2-40B4-BE49-F238E27FC236}">
                <a16:creationId xmlns:a16="http://schemas.microsoft.com/office/drawing/2014/main" id="{4B4D754F-C7C9-C846-8B7A-721D6E377440}"/>
              </a:ext>
            </a:extLst>
          </p:cNvPr>
          <p:cNvSpPr txBox="1">
            <a:spLocks noChangeArrowheads="1"/>
          </p:cNvSpPr>
          <p:nvPr/>
        </p:nvSpPr>
        <p:spPr bwMode="auto">
          <a:xfrm>
            <a:off x="1101725" y="2400943"/>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 typeface="Wingdings" pitchFamily="2" charset="2"/>
              <a:buNone/>
            </a:pPr>
            <a:r>
              <a:rPr lang="zh-CN" altLang="en-US" sz="2800" dirty="0">
                <a:solidFill>
                  <a:srgbClr val="040111"/>
                </a:solidFill>
                <a:latin typeface="黑体" panose="02010609060101010101" pitchFamily="49" charset="-122"/>
                <a:ea typeface="黑体" panose="02010609060101010101" pitchFamily="49" charset="-122"/>
              </a:rPr>
              <a:t>粒子的动能：</a:t>
            </a:r>
          </a:p>
        </p:txBody>
      </p:sp>
      <p:graphicFrame>
        <p:nvGraphicFramePr>
          <p:cNvPr id="47110" name="Object 10">
            <a:extLst>
              <a:ext uri="{FF2B5EF4-FFF2-40B4-BE49-F238E27FC236}">
                <a16:creationId xmlns:a16="http://schemas.microsoft.com/office/drawing/2014/main" id="{35D00104-4B4A-5844-9CF6-B43FA743D840}"/>
              </a:ext>
            </a:extLst>
          </p:cNvPr>
          <p:cNvGraphicFramePr>
            <a:graphicFrameLocks noChangeAspect="1"/>
          </p:cNvGraphicFramePr>
          <p:nvPr>
            <p:extLst>
              <p:ext uri="{D42A27DB-BD31-4B8C-83A1-F6EECF244321}">
                <p14:modId xmlns:p14="http://schemas.microsoft.com/office/powerpoint/2010/main" val="3115535031"/>
              </p:ext>
            </p:extLst>
          </p:nvPr>
        </p:nvGraphicFramePr>
        <p:xfrm>
          <a:off x="7680176" y="2054523"/>
          <a:ext cx="1676400" cy="1208088"/>
        </p:xfrm>
        <a:graphic>
          <a:graphicData uri="http://schemas.openxmlformats.org/presentationml/2006/ole">
            <mc:AlternateContent xmlns:mc="http://schemas.openxmlformats.org/markup-compatibility/2006">
              <mc:Choice xmlns:v="urn:schemas-microsoft-com:vml" Requires="v">
                <p:oleObj name="Equation" r:id="rId4" imgW="17843500" imgH="12877800" progId="Equation.DSMT4">
                  <p:embed/>
                </p:oleObj>
              </mc:Choice>
              <mc:Fallback>
                <p:oleObj name="Equation" r:id="rId4" imgW="17843500" imgH="128778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6" y="2054523"/>
                        <a:ext cx="1676400" cy="120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Line 11">
            <a:extLst>
              <a:ext uri="{FF2B5EF4-FFF2-40B4-BE49-F238E27FC236}">
                <a16:creationId xmlns:a16="http://schemas.microsoft.com/office/drawing/2014/main" id="{1593CD14-0585-C248-BFF9-F7B4562A00DA}"/>
              </a:ext>
            </a:extLst>
          </p:cNvPr>
          <p:cNvSpPr>
            <a:spLocks noChangeShapeType="1"/>
          </p:cNvSpPr>
          <p:nvPr/>
        </p:nvSpPr>
        <p:spPr bwMode="auto">
          <a:xfrm>
            <a:off x="6528048" y="2782094"/>
            <a:ext cx="762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112" name="Object 14">
            <a:extLst>
              <a:ext uri="{FF2B5EF4-FFF2-40B4-BE49-F238E27FC236}">
                <a16:creationId xmlns:a16="http://schemas.microsoft.com/office/drawing/2014/main" id="{97FACA8F-566F-A848-A4A2-8F1453D254B8}"/>
              </a:ext>
            </a:extLst>
          </p:cNvPr>
          <p:cNvGraphicFramePr>
            <a:graphicFrameLocks noChangeAspect="1"/>
          </p:cNvGraphicFramePr>
          <p:nvPr>
            <p:extLst>
              <p:ext uri="{D42A27DB-BD31-4B8C-83A1-F6EECF244321}">
                <p14:modId xmlns:p14="http://schemas.microsoft.com/office/powerpoint/2010/main" val="2702667952"/>
              </p:ext>
            </p:extLst>
          </p:nvPr>
        </p:nvGraphicFramePr>
        <p:xfrm>
          <a:off x="3667125" y="2782094"/>
          <a:ext cx="2286000" cy="993775"/>
        </p:xfrm>
        <a:graphic>
          <a:graphicData uri="http://schemas.openxmlformats.org/presentationml/2006/ole">
            <mc:AlternateContent xmlns:mc="http://schemas.openxmlformats.org/markup-compatibility/2006">
              <mc:Choice xmlns:v="urn:schemas-microsoft-com:vml" Requires="v">
                <p:oleObj name="Equation" r:id="rId6" imgW="22237700" imgH="9652000" progId="Equation.3">
                  <p:embed/>
                </p:oleObj>
              </mc:Choice>
              <mc:Fallback>
                <p:oleObj name="Equation" r:id="rId6" imgW="22237700" imgH="96520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7125" y="2782094"/>
                        <a:ext cx="2286000"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3" name="Object 15">
            <a:extLst>
              <a:ext uri="{FF2B5EF4-FFF2-40B4-BE49-F238E27FC236}">
                <a16:creationId xmlns:a16="http://schemas.microsoft.com/office/drawing/2014/main" id="{CD1C7351-8839-E244-BBEB-CA1D42AFCCEA}"/>
              </a:ext>
            </a:extLst>
          </p:cNvPr>
          <p:cNvGraphicFramePr>
            <a:graphicFrameLocks noChangeAspect="1"/>
          </p:cNvGraphicFramePr>
          <p:nvPr>
            <p:extLst>
              <p:ext uri="{D42A27DB-BD31-4B8C-83A1-F6EECF244321}">
                <p14:modId xmlns:p14="http://schemas.microsoft.com/office/powerpoint/2010/main" val="2603587520"/>
              </p:ext>
            </p:extLst>
          </p:nvPr>
        </p:nvGraphicFramePr>
        <p:xfrm>
          <a:off x="1353212" y="5009869"/>
          <a:ext cx="2448423" cy="787190"/>
        </p:xfrm>
        <a:graphic>
          <a:graphicData uri="http://schemas.openxmlformats.org/presentationml/2006/ole">
            <mc:AlternateContent xmlns:mc="http://schemas.openxmlformats.org/markup-compatibility/2006">
              <mc:Choice xmlns:v="urn:schemas-microsoft-com:vml" Requires="v">
                <p:oleObj name="Equation" r:id="rId8" imgW="17259300" imgH="5562600" progId="Equation.3">
                  <p:embed/>
                </p:oleObj>
              </mc:Choice>
              <mc:Fallback>
                <p:oleObj name="Equation" r:id="rId8" imgW="17259300" imgH="55626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212" y="5009869"/>
                        <a:ext cx="2448423" cy="787190"/>
                      </a:xfrm>
                      <a:prstGeom prst="rect">
                        <a:avLst/>
                      </a:prstGeom>
                      <a:noFill/>
                      <a:ln>
                        <a:noFill/>
                      </a:ln>
                      <a:effectLst/>
                    </p:spPr>
                  </p:pic>
                </p:oleObj>
              </mc:Fallback>
            </mc:AlternateContent>
          </a:graphicData>
        </a:graphic>
      </p:graphicFrame>
      <p:graphicFrame>
        <p:nvGraphicFramePr>
          <p:cNvPr id="47114" name="Object 16">
            <a:extLst>
              <a:ext uri="{FF2B5EF4-FFF2-40B4-BE49-F238E27FC236}">
                <a16:creationId xmlns:a16="http://schemas.microsoft.com/office/drawing/2014/main" id="{9F525216-3388-0D45-AE7F-1FF4316B27B6}"/>
              </a:ext>
            </a:extLst>
          </p:cNvPr>
          <p:cNvGraphicFramePr>
            <a:graphicFrameLocks noChangeAspect="1"/>
          </p:cNvGraphicFramePr>
          <p:nvPr>
            <p:extLst>
              <p:ext uri="{D42A27DB-BD31-4B8C-83A1-F6EECF244321}">
                <p14:modId xmlns:p14="http://schemas.microsoft.com/office/powerpoint/2010/main" val="3440343712"/>
              </p:ext>
            </p:extLst>
          </p:nvPr>
        </p:nvGraphicFramePr>
        <p:xfrm>
          <a:off x="4089795" y="4968723"/>
          <a:ext cx="2819400" cy="817563"/>
        </p:xfrm>
        <a:graphic>
          <a:graphicData uri="http://schemas.openxmlformats.org/presentationml/2006/ole">
            <mc:AlternateContent xmlns:mc="http://schemas.openxmlformats.org/markup-compatibility/2006">
              <mc:Choice xmlns:v="urn:schemas-microsoft-com:vml" Requires="v">
                <p:oleObj name="Equation" r:id="rId10" imgW="18135600" imgH="5270500" progId="Equation.3">
                  <p:embed/>
                </p:oleObj>
              </mc:Choice>
              <mc:Fallback>
                <p:oleObj name="Equation" r:id="rId10" imgW="18135600" imgH="52705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9795" y="4968723"/>
                        <a:ext cx="2819400"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5" name="Object 17">
            <a:extLst>
              <a:ext uri="{FF2B5EF4-FFF2-40B4-BE49-F238E27FC236}">
                <a16:creationId xmlns:a16="http://schemas.microsoft.com/office/drawing/2014/main" id="{CDEFA7DF-8B18-9D49-B242-6BDB4FEB3A15}"/>
              </a:ext>
            </a:extLst>
          </p:cNvPr>
          <p:cNvGraphicFramePr>
            <a:graphicFrameLocks noChangeAspect="1"/>
          </p:cNvGraphicFramePr>
          <p:nvPr>
            <p:extLst>
              <p:ext uri="{D42A27DB-BD31-4B8C-83A1-F6EECF244321}">
                <p14:modId xmlns:p14="http://schemas.microsoft.com/office/powerpoint/2010/main" val="3928160655"/>
              </p:ext>
            </p:extLst>
          </p:nvPr>
        </p:nvGraphicFramePr>
        <p:xfrm>
          <a:off x="4260512" y="4003030"/>
          <a:ext cx="3505200" cy="742950"/>
        </p:xfrm>
        <a:graphic>
          <a:graphicData uri="http://schemas.openxmlformats.org/presentationml/2006/ole">
            <mc:AlternateContent xmlns:mc="http://schemas.openxmlformats.org/markup-compatibility/2006">
              <mc:Choice xmlns:v="urn:schemas-microsoft-com:vml" Requires="v">
                <p:oleObj name="Equation" r:id="rId12" imgW="28968700" imgH="6146800" progId="Equation.3">
                  <p:embed/>
                </p:oleObj>
              </mc:Choice>
              <mc:Fallback>
                <p:oleObj name="Equation" r:id="rId12" imgW="28968700" imgH="61468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0512" y="4003030"/>
                        <a:ext cx="350520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Picture 2">
            <a:extLst>
              <a:ext uri="{FF2B5EF4-FFF2-40B4-BE49-F238E27FC236}">
                <a16:creationId xmlns:a16="http://schemas.microsoft.com/office/drawing/2014/main" id="{8819EC91-AFAE-CE97-FAB1-D26AD652D6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5C01498-4337-E33B-C6E3-28A279BDD6ED}"/>
              </a:ext>
            </a:extLst>
          </p:cNvPr>
          <p:cNvSpPr>
            <a:spLocks noChangeArrowheads="1"/>
          </p:cNvSpPr>
          <p:nvPr/>
        </p:nvSpPr>
        <p:spPr bwMode="auto">
          <a:xfrm>
            <a:off x="482194" y="387031"/>
            <a:ext cx="943304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r>
              <a:rPr lang="en-US" altLang="zh-CN" sz="3600" dirty="0">
                <a:solidFill>
                  <a:srgbClr val="001D31"/>
                </a:solidFill>
                <a:latin typeface="SimHei" panose="02010609060101010101" pitchFamily="49" charset="-122"/>
                <a:ea typeface="SimHei" panose="02010609060101010101" pitchFamily="49" charset="-122"/>
                <a:cs typeface="+mj-cs"/>
              </a:rPr>
              <a:t>(</a:t>
            </a:r>
            <a:r>
              <a:rPr lang="zh-CN" altLang="en-US" sz="3600" dirty="0">
                <a:solidFill>
                  <a:srgbClr val="001D31"/>
                </a:solidFill>
                <a:latin typeface="SimHei" panose="02010609060101010101" pitchFamily="49" charset="-122"/>
                <a:ea typeface="SimHei" panose="02010609060101010101" pitchFamily="49" charset="-122"/>
                <a:cs typeface="+mj-cs"/>
              </a:rPr>
              <a:t>等温过程模拟</a:t>
            </a:r>
            <a:r>
              <a:rPr lang="en-US" altLang="zh-CN" sz="3600" dirty="0">
                <a:solidFill>
                  <a:srgbClr val="001D31"/>
                </a:solidFill>
                <a:latin typeface="SimHei" panose="02010609060101010101" pitchFamily="49" charset="-122"/>
                <a:ea typeface="SimHei" panose="02010609060101010101" pitchFamily="49" charset="-122"/>
                <a:cs typeface="+mj-cs"/>
              </a:rPr>
              <a:t>)</a:t>
            </a:r>
            <a:endParaRPr lang="zh-CN" altLang="en-US" sz="3600" dirty="0">
              <a:solidFill>
                <a:srgbClr val="001D31"/>
              </a:solidFill>
              <a:latin typeface="SimHei" panose="02010609060101010101" pitchFamily="49" charset="-122"/>
              <a:ea typeface="SimHei" panose="02010609060101010101" pitchFamily="49" charset="-122"/>
              <a:cs typeface="+mj-cs"/>
            </a:endParaRPr>
          </a:p>
          <a:p>
            <a:pPr eaLnBrk="1" hangingPunct="1">
              <a:buFontTx/>
              <a:buNone/>
            </a:pPr>
            <a:endParaRPr lang="zh-CN" altLang="en-US" sz="3600" dirty="0">
              <a:solidFill>
                <a:srgbClr val="001D31"/>
              </a:solidFill>
              <a:latin typeface="SimHei" panose="02010609060101010101" pitchFamily="49" charset="-122"/>
              <a:ea typeface="SimHei" panose="02010609060101010101" pitchFamily="49" charset="-122"/>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8130" name="Object 5">
            <a:extLst>
              <a:ext uri="{FF2B5EF4-FFF2-40B4-BE49-F238E27FC236}">
                <a16:creationId xmlns:a16="http://schemas.microsoft.com/office/drawing/2014/main" id="{714D272E-C9AF-BD4F-AA79-0099A6D4CEB5}"/>
              </a:ext>
            </a:extLst>
          </p:cNvPr>
          <p:cNvGraphicFramePr>
            <a:graphicFrameLocks noChangeAspect="1"/>
          </p:cNvGraphicFramePr>
          <p:nvPr/>
        </p:nvGraphicFramePr>
        <p:xfrm>
          <a:off x="1924050" y="9525"/>
          <a:ext cx="114300" cy="177800"/>
        </p:xfrm>
        <a:graphic>
          <a:graphicData uri="http://schemas.openxmlformats.org/presentationml/2006/ole">
            <mc:AlternateContent xmlns:mc="http://schemas.openxmlformats.org/markup-compatibility/2006">
              <mc:Choice xmlns:v="urn:schemas-microsoft-com:vml" Requires="v">
                <p:oleObj name="Equation" r:id="rId2" imgW="2628900" imgH="4102100" progId="Equation.DSMT4">
                  <p:embed/>
                </p:oleObj>
              </mc:Choice>
              <mc:Fallback>
                <p:oleObj name="Equation" r:id="rId2" imgW="2628900" imgH="41021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9525"/>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1" name="Text Box 6">
            <a:extLst>
              <a:ext uri="{FF2B5EF4-FFF2-40B4-BE49-F238E27FC236}">
                <a16:creationId xmlns:a16="http://schemas.microsoft.com/office/drawing/2014/main" id="{2569D94A-9004-B14F-ADEF-753D0632181C}"/>
              </a:ext>
            </a:extLst>
          </p:cNvPr>
          <p:cNvSpPr txBox="1">
            <a:spLocks noChangeArrowheads="1"/>
          </p:cNvSpPr>
          <p:nvPr/>
        </p:nvSpPr>
        <p:spPr bwMode="auto">
          <a:xfrm>
            <a:off x="1563335" y="5566644"/>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b="0" i="1" u="sng" dirty="0">
                <a:solidFill>
                  <a:srgbClr val="1C1C1C"/>
                </a:solidFill>
                <a:latin typeface="Times New Roman" panose="02020603050405020304" pitchFamily="18" charset="0"/>
                <a:ea typeface="黑体" panose="02010609060101010101" pitchFamily="49" charset="-122"/>
              </a:rPr>
              <a:t>Berendsen et al. JCP, 81:3684(1984)</a:t>
            </a:r>
          </a:p>
        </p:txBody>
      </p:sp>
      <p:graphicFrame>
        <p:nvGraphicFramePr>
          <p:cNvPr id="48132" name="Object 7">
            <a:extLst>
              <a:ext uri="{FF2B5EF4-FFF2-40B4-BE49-F238E27FC236}">
                <a16:creationId xmlns:a16="http://schemas.microsoft.com/office/drawing/2014/main" id="{2C14693D-208D-4442-A4C1-19740EF32C40}"/>
              </a:ext>
            </a:extLst>
          </p:cNvPr>
          <p:cNvGraphicFramePr>
            <a:graphicFrameLocks noChangeAspect="1"/>
          </p:cNvGraphicFramePr>
          <p:nvPr>
            <p:extLst>
              <p:ext uri="{D42A27DB-BD31-4B8C-83A1-F6EECF244321}">
                <p14:modId xmlns:p14="http://schemas.microsoft.com/office/powerpoint/2010/main" val="1205163181"/>
              </p:ext>
            </p:extLst>
          </p:nvPr>
        </p:nvGraphicFramePr>
        <p:xfrm>
          <a:off x="1487488" y="2079771"/>
          <a:ext cx="2691080" cy="927110"/>
        </p:xfrm>
        <a:graphic>
          <a:graphicData uri="http://schemas.openxmlformats.org/presentationml/2006/ole">
            <mc:AlternateContent xmlns:mc="http://schemas.openxmlformats.org/markup-compatibility/2006">
              <mc:Choice xmlns:v="urn:schemas-microsoft-com:vml" Requires="v">
                <p:oleObj name="Equation" r:id="rId4" imgW="26327100" imgH="9067800" progId="Equation.3">
                  <p:embed/>
                </p:oleObj>
              </mc:Choice>
              <mc:Fallback>
                <p:oleObj name="Equation" r:id="rId4" imgW="26327100" imgH="9067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2079771"/>
                        <a:ext cx="2691080" cy="927110"/>
                      </a:xfrm>
                      <a:prstGeom prst="rect">
                        <a:avLst/>
                      </a:prstGeom>
                      <a:noFill/>
                      <a:ln>
                        <a:noFill/>
                      </a:ln>
                      <a:effectLst/>
                    </p:spPr>
                  </p:pic>
                </p:oleObj>
              </mc:Fallback>
            </mc:AlternateContent>
          </a:graphicData>
        </a:graphic>
      </p:graphicFrame>
      <p:graphicFrame>
        <p:nvGraphicFramePr>
          <p:cNvPr id="48133" name="Object 10">
            <a:extLst>
              <a:ext uri="{FF2B5EF4-FFF2-40B4-BE49-F238E27FC236}">
                <a16:creationId xmlns:a16="http://schemas.microsoft.com/office/drawing/2014/main" id="{010DC3AD-0A4A-6142-9632-C8F7F3F6BA96}"/>
              </a:ext>
            </a:extLst>
          </p:cNvPr>
          <p:cNvGraphicFramePr>
            <a:graphicFrameLocks noChangeAspect="1"/>
          </p:cNvGraphicFramePr>
          <p:nvPr>
            <p:extLst>
              <p:ext uri="{D42A27DB-BD31-4B8C-83A1-F6EECF244321}">
                <p14:modId xmlns:p14="http://schemas.microsoft.com/office/powerpoint/2010/main" val="3760432785"/>
              </p:ext>
            </p:extLst>
          </p:nvPr>
        </p:nvGraphicFramePr>
        <p:xfrm>
          <a:off x="6168008" y="1889801"/>
          <a:ext cx="2667000" cy="1035050"/>
        </p:xfrm>
        <a:graphic>
          <a:graphicData uri="http://schemas.openxmlformats.org/presentationml/2006/ole">
            <mc:AlternateContent xmlns:mc="http://schemas.openxmlformats.org/markup-compatibility/2006">
              <mc:Choice xmlns:v="urn:schemas-microsoft-com:vml" Requires="v">
                <p:oleObj name="Equation" r:id="rId6" imgW="23406100" imgH="9067800" progId="Equation.3">
                  <p:embed/>
                </p:oleObj>
              </mc:Choice>
              <mc:Fallback>
                <p:oleObj name="Equation" r:id="rId6" imgW="23406100" imgH="90678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008" y="1889801"/>
                        <a:ext cx="26670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5" name="Object 13">
            <a:extLst>
              <a:ext uri="{FF2B5EF4-FFF2-40B4-BE49-F238E27FC236}">
                <a16:creationId xmlns:a16="http://schemas.microsoft.com/office/drawing/2014/main" id="{EA15ABDD-4DF9-D042-A747-5640C2681556}"/>
              </a:ext>
            </a:extLst>
          </p:cNvPr>
          <p:cNvGraphicFramePr>
            <a:graphicFrameLocks noChangeAspect="1"/>
          </p:cNvGraphicFramePr>
          <p:nvPr>
            <p:extLst>
              <p:ext uri="{D42A27DB-BD31-4B8C-83A1-F6EECF244321}">
                <p14:modId xmlns:p14="http://schemas.microsoft.com/office/powerpoint/2010/main" val="4192472131"/>
              </p:ext>
            </p:extLst>
          </p:nvPr>
        </p:nvGraphicFramePr>
        <p:xfrm>
          <a:off x="1631504" y="4590913"/>
          <a:ext cx="2615233" cy="722748"/>
        </p:xfrm>
        <a:graphic>
          <a:graphicData uri="http://schemas.openxmlformats.org/presentationml/2006/ole">
            <mc:AlternateContent xmlns:mc="http://schemas.openxmlformats.org/markup-compatibility/2006">
              <mc:Choice xmlns:v="urn:schemas-microsoft-com:vml" Requires="v">
                <p:oleObj name="Equation" r:id="rId8" imgW="16967200" imgH="4686300" progId="Equation.3">
                  <p:embed/>
                </p:oleObj>
              </mc:Choice>
              <mc:Fallback>
                <p:oleObj name="Equation" r:id="rId8" imgW="16967200" imgH="46863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1504" y="4590913"/>
                        <a:ext cx="2615233" cy="722748"/>
                      </a:xfrm>
                      <a:prstGeom prst="rect">
                        <a:avLst/>
                      </a:prstGeom>
                      <a:noFill/>
                      <a:ln>
                        <a:noFill/>
                      </a:ln>
                      <a:effectLst/>
                    </p:spPr>
                  </p:pic>
                </p:oleObj>
              </mc:Fallback>
            </mc:AlternateContent>
          </a:graphicData>
        </a:graphic>
      </p:graphicFrame>
      <p:pic>
        <p:nvPicPr>
          <p:cNvPr id="2" name="Picture 2">
            <a:extLst>
              <a:ext uri="{FF2B5EF4-FFF2-40B4-BE49-F238E27FC236}">
                <a16:creationId xmlns:a16="http://schemas.microsoft.com/office/drawing/2014/main" id="{789940DB-CDE5-EF82-E880-F70E693B9C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E9DF6C1-9EEB-4205-4FC0-A12AD08F1C34}"/>
              </a:ext>
            </a:extLst>
          </p:cNvPr>
          <p:cNvSpPr>
            <a:spLocks noGrp="1" noChangeArrowheads="1"/>
          </p:cNvSpPr>
          <p:nvPr>
            <p:ph type="title"/>
          </p:nvPr>
        </p:nvSpPr>
        <p:spPr>
          <a:xfrm>
            <a:off x="911424" y="1100633"/>
            <a:ext cx="4558358" cy="663575"/>
          </a:xfrm>
        </p:spPr>
        <p:txBody>
          <a:bodyPr/>
          <a:lstStyle/>
          <a:p>
            <a:pPr algn="l" eaLnBrk="1" hangingPunct="1">
              <a:defRPr/>
            </a:pPr>
            <a:r>
              <a:rPr lang="en" altLang="zh-CN" sz="2800" b="1" dirty="0">
                <a:solidFill>
                  <a:srgbClr val="0000FF"/>
                </a:solidFill>
                <a:latin typeface="Times New Roman" pitchFamily="18" charset="0"/>
              </a:rPr>
              <a:t>Berendsen thermostat </a:t>
            </a:r>
            <a:r>
              <a:rPr lang="zh-CN" altLang="en-US" sz="2800" b="1" dirty="0">
                <a:solidFill>
                  <a:srgbClr val="0000FF"/>
                </a:solidFill>
                <a:latin typeface="Times New Roman" pitchFamily="18" charset="0"/>
              </a:rPr>
              <a:t>：</a:t>
            </a:r>
            <a:r>
              <a:rPr lang="en-US" altLang="zh-CN" sz="2800" b="1" dirty="0">
                <a:solidFill>
                  <a:srgbClr val="0000FF"/>
                </a:solidFill>
                <a:latin typeface="Times New Roman" pitchFamily="18" charset="0"/>
              </a:rPr>
              <a:t> </a:t>
            </a:r>
          </a:p>
        </p:txBody>
      </p:sp>
      <p:sp>
        <p:nvSpPr>
          <p:cNvPr id="6" name="文本框 5">
            <a:extLst>
              <a:ext uri="{FF2B5EF4-FFF2-40B4-BE49-F238E27FC236}">
                <a16:creationId xmlns:a16="http://schemas.microsoft.com/office/drawing/2014/main" id="{E4308453-6530-54AC-273A-946B05762DAC}"/>
              </a:ext>
            </a:extLst>
          </p:cNvPr>
          <p:cNvSpPr txBox="1"/>
          <p:nvPr/>
        </p:nvSpPr>
        <p:spPr>
          <a:xfrm>
            <a:off x="4937214" y="2114939"/>
            <a:ext cx="1420582" cy="584775"/>
          </a:xfrm>
          <a:prstGeom prst="rect">
            <a:avLst/>
          </a:prstGeom>
          <a:noFill/>
        </p:spPr>
        <p:txBody>
          <a:bodyPr wrap="none" rtlCol="0">
            <a:spAutoFit/>
          </a:bodyPr>
          <a:lstStyle/>
          <a:p>
            <a:r>
              <a:rPr kumimoji="1" lang="zh-CN" altLang="en-US" sz="3200" dirty="0"/>
              <a:t>差分：</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62F91C-4117-8AFB-EAEF-D44D2148985D}"/>
                  </a:ext>
                </a:extLst>
              </p:cNvPr>
              <p:cNvSpPr txBox="1"/>
              <p:nvPr/>
            </p:nvSpPr>
            <p:spPr>
              <a:xfrm>
                <a:off x="1563335" y="3350525"/>
                <a:ext cx="5805307" cy="828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b="1" i="1" smtClean="0">
                              <a:latin typeface="Cambria Math" panose="02040503050406030204" pitchFamily="18" charset="0"/>
                            </a:rPr>
                          </m:ctrlPr>
                        </m:sSupPr>
                        <m:e>
                          <m:r>
                            <a:rPr kumimoji="1" lang="en-US" altLang="zh-CN" sz="2800" b="1" i="1" smtClean="0">
                              <a:latin typeface="Cambria Math" panose="02040503050406030204" pitchFamily="18" charset="0"/>
                              <a:ea typeface="Cambria Math" panose="02040503050406030204" pitchFamily="18" charset="0"/>
                            </a:rPr>
                            <m:t>𝝀</m:t>
                          </m:r>
                        </m:e>
                        <m:sup>
                          <m:r>
                            <a:rPr kumimoji="1" lang="en-US" altLang="zh-CN" sz="2800" b="1" i="1" smtClean="0">
                              <a:latin typeface="Cambria Math" panose="02040503050406030204" pitchFamily="18" charset="0"/>
                            </a:rPr>
                            <m:t>𝟐</m:t>
                          </m:r>
                        </m:sup>
                      </m:sSup>
                      <m:r>
                        <a:rPr kumimoji="1" lang="en-US" altLang="zh-CN" sz="2800" b="1" i="1" smtClean="0">
                          <a:latin typeface="Cambria Math" panose="02040503050406030204" pitchFamily="18" charset="0"/>
                        </a:rPr>
                        <m:t>=</m:t>
                      </m:r>
                      <m:f>
                        <m:fPr>
                          <m:ctrlPr>
                            <a:rPr kumimoji="1" lang="en-US" altLang="zh-CN" sz="2800" b="1" i="1" smtClean="0">
                              <a:latin typeface="Cambria Math" panose="02040503050406030204" pitchFamily="18" charset="0"/>
                            </a:rPr>
                          </m:ctrlPr>
                        </m:fPr>
                        <m:num>
                          <m:sSub>
                            <m:sSubPr>
                              <m:ctrlPr>
                                <a:rPr kumimoji="1" lang="en-US" altLang="zh-CN" sz="2800" b="1" i="1" smtClean="0">
                                  <a:latin typeface="Cambria Math" panose="02040503050406030204" pitchFamily="18" charset="0"/>
                                </a:rPr>
                              </m:ctrlPr>
                            </m:sSubPr>
                            <m:e>
                              <m:r>
                                <a:rPr kumimoji="1" lang="en-US" altLang="zh-CN" sz="2800" b="1" i="1" smtClean="0">
                                  <a:latin typeface="Cambria Math" panose="02040503050406030204" pitchFamily="18" charset="0"/>
                                </a:rPr>
                                <m:t>𝑻</m:t>
                              </m:r>
                            </m:e>
                            <m:sub>
                              <m:r>
                                <a:rPr kumimoji="1" lang="en-US" altLang="zh-CN" sz="2800" b="1" i="1" smtClean="0">
                                  <a:latin typeface="Cambria Math" panose="02040503050406030204" pitchFamily="18" charset="0"/>
                                </a:rPr>
                                <m:t>𝟎</m:t>
                              </m:r>
                            </m:sub>
                          </m:sSub>
                        </m:num>
                        <m:den>
                          <m:r>
                            <a:rPr kumimoji="1" lang="en-US" altLang="zh-CN" sz="2800" b="1" i="1" smtClean="0">
                              <a:latin typeface="Cambria Math" panose="02040503050406030204" pitchFamily="18" charset="0"/>
                            </a:rPr>
                            <m:t>𝑻</m:t>
                          </m:r>
                        </m:den>
                      </m:f>
                      <m:r>
                        <a:rPr kumimoji="1" lang="en-US" altLang="zh-CN" sz="2800" b="1" i="1" smtClean="0">
                          <a:latin typeface="Cambria Math" panose="02040503050406030204" pitchFamily="18" charset="0"/>
                        </a:rPr>
                        <m:t>=</m:t>
                      </m:r>
                      <m:f>
                        <m:fPr>
                          <m:ctrlPr>
                            <a:rPr kumimoji="1" lang="en-US" altLang="zh-CN" sz="2800" i="1">
                              <a:latin typeface="Cambria Math" panose="02040503050406030204" pitchFamily="18" charset="0"/>
                            </a:rPr>
                          </m:ctrlPr>
                        </m:fPr>
                        <m:num>
                          <m:r>
                            <a:rPr kumimoji="1" lang="en-US" altLang="zh-CN" sz="2800" b="1" i="1" smtClean="0">
                              <a:latin typeface="Cambria Math" panose="02040503050406030204" pitchFamily="18" charset="0"/>
                            </a:rPr>
                            <m:t>𝑻</m:t>
                          </m:r>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ea typeface="Cambria Math" panose="02040503050406030204" pitchFamily="18" charset="0"/>
                            </a:rPr>
                            <m:t>𝑻</m:t>
                          </m:r>
                        </m:num>
                        <m:den>
                          <m:r>
                            <a:rPr kumimoji="1" lang="en-US" altLang="zh-CN" sz="2800" i="1">
                              <a:latin typeface="Cambria Math" panose="02040503050406030204" pitchFamily="18" charset="0"/>
                            </a:rPr>
                            <m:t>𝑻</m:t>
                          </m:r>
                        </m:den>
                      </m:f>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rPr>
                        <m:t>𝟏</m:t>
                      </m:r>
                      <m:r>
                        <a:rPr kumimoji="1" lang="en-US" altLang="zh-CN" sz="2800" b="1" i="1" smtClean="0">
                          <a:latin typeface="Cambria Math" panose="02040503050406030204" pitchFamily="18" charset="0"/>
                        </a:rPr>
                        <m:t>+</m:t>
                      </m:r>
                      <m:f>
                        <m:fPr>
                          <m:ctrlPr>
                            <a:rPr kumimoji="1" lang="en-US" altLang="zh-CN" sz="2800" b="1" i="1" smtClean="0">
                              <a:latin typeface="Cambria Math" panose="02040503050406030204" pitchFamily="18" charset="0"/>
                            </a:rPr>
                          </m:ctrlPr>
                        </m:fPr>
                        <m:num>
                          <m:r>
                            <a:rPr kumimoji="1" lang="en-US" altLang="zh-CN" sz="2800" b="1" i="1" smtClean="0">
                              <a:latin typeface="Cambria Math" panose="02040503050406030204" pitchFamily="18" charset="0"/>
                              <a:ea typeface="Cambria Math" panose="02040503050406030204" pitchFamily="18" charset="0"/>
                            </a:rPr>
                            <m:t>𝜹</m:t>
                          </m:r>
                          <m:r>
                            <a:rPr kumimoji="1" lang="en-US" altLang="zh-CN" sz="2800" b="1" i="1" smtClean="0">
                              <a:latin typeface="Cambria Math" panose="02040503050406030204" pitchFamily="18" charset="0"/>
                              <a:ea typeface="Cambria Math" panose="02040503050406030204" pitchFamily="18" charset="0"/>
                            </a:rPr>
                            <m:t>𝒕</m:t>
                          </m:r>
                        </m:num>
                        <m:den>
                          <m:r>
                            <a:rPr kumimoji="1" lang="en-US" altLang="zh-CN" sz="2800" b="1" i="1" smtClean="0">
                              <a:latin typeface="Cambria Math" panose="02040503050406030204" pitchFamily="18" charset="0"/>
                              <a:ea typeface="Cambria Math" panose="02040503050406030204" pitchFamily="18" charset="0"/>
                            </a:rPr>
                            <m:t>𝝉</m:t>
                          </m:r>
                        </m:den>
                      </m:f>
                      <m:d>
                        <m:dPr>
                          <m:ctrlPr>
                            <a:rPr kumimoji="1" lang="en-US" altLang="zh-CN" sz="2800" b="1" i="1" smtClean="0">
                              <a:latin typeface="Cambria Math" panose="02040503050406030204" pitchFamily="18" charset="0"/>
                            </a:rPr>
                          </m:ctrlPr>
                        </m:dPr>
                        <m:e>
                          <m:f>
                            <m:fPr>
                              <m:ctrlPr>
                                <a:rPr kumimoji="1" lang="en-US" altLang="zh-CN" sz="2800" b="1" i="1" smtClean="0">
                                  <a:latin typeface="Cambria Math" panose="02040503050406030204" pitchFamily="18" charset="0"/>
                                </a:rPr>
                              </m:ctrlPr>
                            </m:fPr>
                            <m:num>
                              <m:sSub>
                                <m:sSubPr>
                                  <m:ctrlPr>
                                    <a:rPr kumimoji="1" lang="en-US" altLang="zh-CN" sz="2800" b="1" i="1" smtClean="0">
                                      <a:latin typeface="Cambria Math" panose="02040503050406030204" pitchFamily="18" charset="0"/>
                                    </a:rPr>
                                  </m:ctrlPr>
                                </m:sSubPr>
                                <m:e>
                                  <m:r>
                                    <a:rPr kumimoji="1" lang="en-US" altLang="zh-CN" sz="2800" b="1" i="1" smtClean="0">
                                      <a:latin typeface="Cambria Math" panose="02040503050406030204" pitchFamily="18" charset="0"/>
                                    </a:rPr>
                                    <m:t>𝑻</m:t>
                                  </m:r>
                                </m:e>
                                <m:sub>
                                  <m:r>
                                    <a:rPr kumimoji="1" lang="en-US" altLang="zh-CN" sz="2800" b="1" i="1" smtClean="0">
                                      <a:latin typeface="Cambria Math" panose="02040503050406030204" pitchFamily="18" charset="0"/>
                                    </a:rPr>
                                    <m:t>𝟎</m:t>
                                  </m:r>
                                </m:sub>
                              </m:sSub>
                            </m:num>
                            <m:den>
                              <m:r>
                                <a:rPr kumimoji="1" lang="en-US" altLang="zh-CN" sz="2800" b="1" i="1" smtClean="0">
                                  <a:latin typeface="Cambria Math" panose="02040503050406030204" pitchFamily="18" charset="0"/>
                                </a:rPr>
                                <m:t>𝑻</m:t>
                              </m:r>
                            </m:den>
                          </m:f>
                          <m:r>
                            <a:rPr kumimoji="1" lang="en-US" altLang="zh-CN" sz="2800" b="1" i="1" smtClean="0">
                              <a:latin typeface="Cambria Math" panose="02040503050406030204" pitchFamily="18" charset="0"/>
                            </a:rPr>
                            <m:t>−</m:t>
                          </m:r>
                          <m:r>
                            <a:rPr kumimoji="1" lang="en-US" altLang="zh-CN" sz="2800" b="1" i="1" smtClean="0">
                              <a:latin typeface="Cambria Math" panose="02040503050406030204" pitchFamily="18" charset="0"/>
                            </a:rPr>
                            <m:t>𝟏</m:t>
                          </m:r>
                        </m:e>
                      </m:d>
                    </m:oMath>
                  </m:oMathPara>
                </a14:m>
                <a:endParaRPr kumimoji="1" lang="zh-CN" altLang="en-US" sz="2800" dirty="0"/>
              </a:p>
            </p:txBody>
          </p:sp>
        </mc:Choice>
        <mc:Fallback xmlns="">
          <p:sp>
            <p:nvSpPr>
              <p:cNvPr id="7" name="文本框 6">
                <a:extLst>
                  <a:ext uri="{FF2B5EF4-FFF2-40B4-BE49-F238E27FC236}">
                    <a16:creationId xmlns:a16="http://schemas.microsoft.com/office/drawing/2014/main" id="{D762F91C-4117-8AFB-EAEF-D44D2148985D}"/>
                  </a:ext>
                </a:extLst>
              </p:cNvPr>
              <p:cNvSpPr txBox="1">
                <a:spLocks noRot="1" noChangeAspect="1" noMove="1" noResize="1" noEditPoints="1" noAdjustHandles="1" noChangeArrowheads="1" noChangeShapeType="1" noTextEdit="1"/>
              </p:cNvSpPr>
              <p:nvPr/>
            </p:nvSpPr>
            <p:spPr>
              <a:xfrm>
                <a:off x="1563335" y="3350525"/>
                <a:ext cx="5805307" cy="828240"/>
              </a:xfrm>
              <a:prstGeom prst="rect">
                <a:avLst/>
              </a:prstGeom>
              <a:blipFill>
                <a:blip r:embed="rId11"/>
                <a:stretch>
                  <a:fillRect l="-871" t="-1538" b="-12308"/>
                </a:stretch>
              </a:blipFill>
            </p:spPr>
            <p:txBody>
              <a:bodyPr/>
              <a:lstStyle/>
              <a:p>
                <a:r>
                  <a:rPr lang="zh-CN" altLang="en-US">
                    <a:noFill/>
                  </a:rPr>
                  <a:t> </a:t>
                </a:r>
              </a:p>
            </p:txBody>
          </p:sp>
        </mc:Fallback>
      </mc:AlternateContent>
      <p:sp>
        <p:nvSpPr>
          <p:cNvPr id="8" name="Rectangle 2">
            <a:extLst>
              <a:ext uri="{FF2B5EF4-FFF2-40B4-BE49-F238E27FC236}">
                <a16:creationId xmlns:a16="http://schemas.microsoft.com/office/drawing/2014/main" id="{F7E9E448-A878-FA46-6FA9-31B1021A27D1}"/>
              </a:ext>
            </a:extLst>
          </p:cNvPr>
          <p:cNvSpPr>
            <a:spLocks noChangeArrowheads="1"/>
          </p:cNvSpPr>
          <p:nvPr/>
        </p:nvSpPr>
        <p:spPr bwMode="auto">
          <a:xfrm>
            <a:off x="482194" y="387031"/>
            <a:ext cx="943304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r>
              <a:rPr lang="en-US" altLang="zh-CN" sz="3600" dirty="0">
                <a:solidFill>
                  <a:srgbClr val="001D31"/>
                </a:solidFill>
                <a:latin typeface="SimHei" panose="02010609060101010101" pitchFamily="49" charset="-122"/>
                <a:ea typeface="SimHei" panose="02010609060101010101" pitchFamily="49" charset="-122"/>
                <a:cs typeface="+mj-cs"/>
              </a:rPr>
              <a:t>(</a:t>
            </a:r>
            <a:r>
              <a:rPr lang="zh-CN" altLang="en-US" sz="3600" dirty="0">
                <a:solidFill>
                  <a:srgbClr val="001D31"/>
                </a:solidFill>
                <a:latin typeface="SimHei" panose="02010609060101010101" pitchFamily="49" charset="-122"/>
                <a:ea typeface="SimHei" panose="02010609060101010101" pitchFamily="49" charset="-122"/>
                <a:cs typeface="+mj-cs"/>
              </a:rPr>
              <a:t>等温过程模拟</a:t>
            </a:r>
            <a:r>
              <a:rPr lang="en-US" altLang="zh-CN" sz="3600" dirty="0">
                <a:solidFill>
                  <a:srgbClr val="001D31"/>
                </a:solidFill>
                <a:latin typeface="SimHei" panose="02010609060101010101" pitchFamily="49" charset="-122"/>
                <a:ea typeface="SimHei" panose="02010609060101010101" pitchFamily="49" charset="-122"/>
                <a:cs typeface="+mj-cs"/>
              </a:rPr>
              <a:t>)</a:t>
            </a:r>
            <a:endParaRPr lang="zh-CN" altLang="en-US" sz="3600" dirty="0">
              <a:solidFill>
                <a:srgbClr val="001D31"/>
              </a:solidFill>
              <a:latin typeface="SimHei" panose="02010609060101010101" pitchFamily="49" charset="-122"/>
              <a:ea typeface="SimHei" panose="02010609060101010101" pitchFamily="49" charset="-122"/>
              <a:cs typeface="+mj-cs"/>
            </a:endParaRPr>
          </a:p>
          <a:p>
            <a:pPr eaLnBrk="1" hangingPunct="1">
              <a:buFontTx/>
              <a:buNone/>
            </a:pPr>
            <a:endParaRPr lang="zh-CN" altLang="en-US" sz="3600" dirty="0">
              <a:solidFill>
                <a:srgbClr val="001D31"/>
              </a:solidFill>
              <a:latin typeface="SimHei" panose="02010609060101010101" pitchFamily="49" charset="-122"/>
              <a:ea typeface="SimHei" panose="02010609060101010101" pitchFamily="49" charset="-122"/>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ext Box 4">
            <a:extLst>
              <a:ext uri="{FF2B5EF4-FFF2-40B4-BE49-F238E27FC236}">
                <a16:creationId xmlns:a16="http://schemas.microsoft.com/office/drawing/2014/main" id="{10E49F10-FC7E-1D46-85F4-CABD5C2EA0B3}"/>
              </a:ext>
            </a:extLst>
          </p:cNvPr>
          <p:cNvSpPr txBox="1">
            <a:spLocks noChangeArrowheads="1"/>
          </p:cNvSpPr>
          <p:nvPr/>
        </p:nvSpPr>
        <p:spPr bwMode="auto">
          <a:xfrm>
            <a:off x="1199456" y="2146973"/>
            <a:ext cx="2520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400" dirty="0">
                <a:solidFill>
                  <a:srgbClr val="1C1C1C"/>
                </a:solidFill>
                <a:latin typeface="Times New Roman" panose="02020603050405020304" pitchFamily="18" charset="0"/>
                <a:ea typeface="黑体" panose="02010609060101010101" pitchFamily="49" charset="-122"/>
              </a:rPr>
              <a:t>Volume-scaling:</a:t>
            </a:r>
          </a:p>
        </p:txBody>
      </p:sp>
      <p:grpSp>
        <p:nvGrpSpPr>
          <p:cNvPr id="49155" name="Group 9">
            <a:extLst>
              <a:ext uri="{FF2B5EF4-FFF2-40B4-BE49-F238E27FC236}">
                <a16:creationId xmlns:a16="http://schemas.microsoft.com/office/drawing/2014/main" id="{DF4E48D2-C5FB-DE49-BBCB-F88C79E5CC88}"/>
              </a:ext>
            </a:extLst>
          </p:cNvPr>
          <p:cNvGrpSpPr>
            <a:grpSpLocks/>
          </p:cNvGrpSpPr>
          <p:nvPr/>
        </p:nvGrpSpPr>
        <p:grpSpPr bwMode="auto">
          <a:xfrm>
            <a:off x="3719736" y="1985932"/>
            <a:ext cx="3240360" cy="2632304"/>
            <a:chOff x="2640" y="1488"/>
            <a:chExt cx="2304" cy="2058"/>
          </a:xfrm>
        </p:grpSpPr>
        <p:graphicFrame>
          <p:nvGraphicFramePr>
            <p:cNvPr id="49159" name="Object 5">
              <a:extLst>
                <a:ext uri="{FF2B5EF4-FFF2-40B4-BE49-F238E27FC236}">
                  <a16:creationId xmlns:a16="http://schemas.microsoft.com/office/drawing/2014/main" id="{7A79CA47-6807-2249-B303-E579A4D9595E}"/>
                </a:ext>
              </a:extLst>
            </p:cNvPr>
            <p:cNvGraphicFramePr>
              <a:graphicFrameLocks noChangeAspect="1"/>
            </p:cNvGraphicFramePr>
            <p:nvPr/>
          </p:nvGraphicFramePr>
          <p:xfrm>
            <a:off x="2640" y="1488"/>
            <a:ext cx="2304" cy="670"/>
          </p:xfrm>
          <a:graphic>
            <a:graphicData uri="http://schemas.openxmlformats.org/presentationml/2006/ole">
              <mc:AlternateContent xmlns:mc="http://schemas.openxmlformats.org/markup-compatibility/2006">
                <mc:Choice xmlns:v="urn:schemas-microsoft-com:vml" Requires="v">
                  <p:oleObj name="Equation" r:id="rId2" imgW="34226500" imgH="9944100" progId="Equation.3">
                    <p:embed/>
                  </p:oleObj>
                </mc:Choice>
                <mc:Fallback>
                  <p:oleObj name="Equation" r:id="rId2" imgW="34226500" imgH="99441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 y="1488"/>
                          <a:ext cx="2304" cy="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0" name="Object 6">
              <a:extLst>
                <a:ext uri="{FF2B5EF4-FFF2-40B4-BE49-F238E27FC236}">
                  <a16:creationId xmlns:a16="http://schemas.microsoft.com/office/drawing/2014/main" id="{B3DC1887-A35E-1E4C-B462-D5F2EF3B5DD4}"/>
                </a:ext>
              </a:extLst>
            </p:cNvPr>
            <p:cNvGraphicFramePr>
              <a:graphicFrameLocks noChangeAspect="1"/>
            </p:cNvGraphicFramePr>
            <p:nvPr>
              <p:extLst>
                <p:ext uri="{D42A27DB-BD31-4B8C-83A1-F6EECF244321}">
                  <p14:modId xmlns:p14="http://schemas.microsoft.com/office/powerpoint/2010/main" val="2414585373"/>
                </p:ext>
              </p:extLst>
            </p:nvPr>
          </p:nvGraphicFramePr>
          <p:xfrm>
            <a:off x="2676" y="2219"/>
            <a:ext cx="2208" cy="695"/>
          </p:xfrm>
          <a:graphic>
            <a:graphicData uri="http://schemas.openxmlformats.org/presentationml/2006/ole">
              <mc:AlternateContent xmlns:mc="http://schemas.openxmlformats.org/markup-compatibility/2006">
                <mc:Choice xmlns:v="urn:schemas-microsoft-com:vml" Requires="v">
                  <p:oleObj name="Equation" r:id="rId4" imgW="31597600" imgH="9944100" progId="Equation.3">
                    <p:embed/>
                  </p:oleObj>
                </mc:Choice>
                <mc:Fallback>
                  <p:oleObj name="Equation" r:id="rId4" imgW="31597600" imgH="9944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 y="2219"/>
                          <a:ext cx="2208" cy="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1" name="Object 7">
              <a:extLst>
                <a:ext uri="{FF2B5EF4-FFF2-40B4-BE49-F238E27FC236}">
                  <a16:creationId xmlns:a16="http://schemas.microsoft.com/office/drawing/2014/main" id="{4BB8E8A5-4FC4-1142-AC8F-5156BA80F444}"/>
                </a:ext>
              </a:extLst>
            </p:cNvPr>
            <p:cNvGraphicFramePr>
              <a:graphicFrameLocks noChangeAspect="1"/>
            </p:cNvGraphicFramePr>
            <p:nvPr/>
          </p:nvGraphicFramePr>
          <p:xfrm>
            <a:off x="2688" y="2976"/>
            <a:ext cx="1680" cy="570"/>
          </p:xfrm>
          <a:graphic>
            <a:graphicData uri="http://schemas.openxmlformats.org/presentationml/2006/ole">
              <mc:AlternateContent xmlns:mc="http://schemas.openxmlformats.org/markup-compatibility/2006">
                <mc:Choice xmlns:v="urn:schemas-microsoft-com:vml" Requires="v">
                  <p:oleObj name="Equation" r:id="rId6" imgW="16383000" imgH="5562600" progId="Equation.3">
                    <p:embed/>
                  </p:oleObj>
                </mc:Choice>
                <mc:Fallback>
                  <p:oleObj name="Equation" r:id="rId6" imgW="16383000" imgH="55626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2976"/>
                          <a:ext cx="1680"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9156" name="Object 10">
            <a:extLst>
              <a:ext uri="{FF2B5EF4-FFF2-40B4-BE49-F238E27FC236}">
                <a16:creationId xmlns:a16="http://schemas.microsoft.com/office/drawing/2014/main" id="{B8CC7D0A-7B6F-F444-A192-4BDE5307980C}"/>
              </a:ext>
            </a:extLst>
          </p:cNvPr>
          <p:cNvGraphicFramePr>
            <a:graphicFrameLocks noChangeAspect="1"/>
          </p:cNvGraphicFramePr>
          <p:nvPr>
            <p:extLst>
              <p:ext uri="{D42A27DB-BD31-4B8C-83A1-F6EECF244321}">
                <p14:modId xmlns:p14="http://schemas.microsoft.com/office/powerpoint/2010/main" val="3818563300"/>
              </p:ext>
            </p:extLst>
          </p:nvPr>
        </p:nvGraphicFramePr>
        <p:xfrm>
          <a:off x="2855640" y="5484947"/>
          <a:ext cx="3429000" cy="1025525"/>
        </p:xfrm>
        <a:graphic>
          <a:graphicData uri="http://schemas.openxmlformats.org/presentationml/2006/ole">
            <mc:AlternateContent xmlns:mc="http://schemas.openxmlformats.org/markup-compatibility/2006">
              <mc:Choice xmlns:v="urn:schemas-microsoft-com:vml" Requires="v">
                <p:oleObj name="Equation" r:id="rId8" imgW="37160200" imgH="11112500" progId="Equation.3">
                  <p:embed/>
                </p:oleObj>
              </mc:Choice>
              <mc:Fallback>
                <p:oleObj name="Equation" r:id="rId8" imgW="37160200" imgH="111125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5640" y="5484947"/>
                        <a:ext cx="3429000"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7" name="Text Box 11">
            <a:extLst>
              <a:ext uri="{FF2B5EF4-FFF2-40B4-BE49-F238E27FC236}">
                <a16:creationId xmlns:a16="http://schemas.microsoft.com/office/drawing/2014/main" id="{4F90BD7F-64E6-6342-A487-FD3728123B7B}"/>
              </a:ext>
            </a:extLst>
          </p:cNvPr>
          <p:cNvSpPr txBox="1">
            <a:spLocks noChangeArrowheads="1"/>
          </p:cNvSpPr>
          <p:nvPr/>
        </p:nvSpPr>
        <p:spPr bwMode="auto">
          <a:xfrm>
            <a:off x="1034952" y="4843759"/>
            <a:ext cx="43182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400" dirty="0">
                <a:solidFill>
                  <a:srgbClr val="1C1C1C"/>
                </a:solidFill>
                <a:latin typeface="Times New Roman" panose="02020603050405020304" pitchFamily="18" charset="0"/>
                <a:ea typeface="黑体" panose="02010609060101010101" pitchFamily="49" charset="-122"/>
              </a:rPr>
              <a:t>其中：压强由</a:t>
            </a:r>
            <a:r>
              <a:rPr lang="en-US" altLang="zh-CN" sz="2400" dirty="0">
                <a:solidFill>
                  <a:srgbClr val="1C1C1C"/>
                </a:solidFill>
                <a:latin typeface="Times New Roman" panose="02020603050405020304" pitchFamily="18" charset="0"/>
                <a:ea typeface="黑体" panose="02010609060101010101" pitchFamily="49" charset="-122"/>
              </a:rPr>
              <a:t>Virial</a:t>
            </a:r>
            <a:r>
              <a:rPr lang="zh-CN" altLang="en-US" sz="2400" dirty="0">
                <a:solidFill>
                  <a:srgbClr val="1C1C1C"/>
                </a:solidFill>
                <a:latin typeface="Times New Roman" panose="02020603050405020304" pitchFamily="18" charset="0"/>
                <a:ea typeface="黑体" panose="02010609060101010101" pitchFamily="49" charset="-122"/>
              </a:rPr>
              <a:t>公式给出</a:t>
            </a:r>
            <a:r>
              <a:rPr lang="en-US" altLang="zh-CN" sz="2400" dirty="0">
                <a:solidFill>
                  <a:srgbClr val="1C1C1C"/>
                </a:solidFill>
                <a:latin typeface="Times New Roman" panose="02020603050405020304" pitchFamily="18" charset="0"/>
                <a:ea typeface="黑体" panose="02010609060101010101" pitchFamily="49" charset="-122"/>
              </a:rPr>
              <a:t>:</a:t>
            </a:r>
            <a:endParaRPr lang="zh-CN" altLang="en-US" sz="2400" dirty="0">
              <a:solidFill>
                <a:srgbClr val="1C1C1C"/>
              </a:solidFill>
              <a:latin typeface="Times New Roman" panose="02020603050405020304" pitchFamily="18" charset="0"/>
              <a:ea typeface="黑体" panose="02010609060101010101" pitchFamily="49" charset="-122"/>
            </a:endParaRPr>
          </a:p>
        </p:txBody>
      </p:sp>
      <p:sp>
        <p:nvSpPr>
          <p:cNvPr id="49158" name="Text Box 12">
            <a:extLst>
              <a:ext uri="{FF2B5EF4-FFF2-40B4-BE49-F238E27FC236}">
                <a16:creationId xmlns:a16="http://schemas.microsoft.com/office/drawing/2014/main" id="{4CF03C8B-70F3-F64D-886A-319077CAF9F7}"/>
              </a:ext>
            </a:extLst>
          </p:cNvPr>
          <p:cNvSpPr txBox="1">
            <a:spLocks noChangeArrowheads="1"/>
          </p:cNvSpPr>
          <p:nvPr/>
        </p:nvSpPr>
        <p:spPr bwMode="auto">
          <a:xfrm>
            <a:off x="4367404" y="1361749"/>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000" b="0" i="1" u="sng" dirty="0">
                <a:solidFill>
                  <a:srgbClr val="1C1C1C"/>
                </a:solidFill>
                <a:latin typeface="Times New Roman" panose="02020603050405020304" pitchFamily="18" charset="0"/>
                <a:ea typeface="黑体" panose="02010609060101010101" pitchFamily="49" charset="-122"/>
              </a:rPr>
              <a:t>Berendsen et al. JCP, 81:3684(1984)</a:t>
            </a:r>
          </a:p>
        </p:txBody>
      </p:sp>
      <p:pic>
        <p:nvPicPr>
          <p:cNvPr id="2" name="Picture 2">
            <a:extLst>
              <a:ext uri="{FF2B5EF4-FFF2-40B4-BE49-F238E27FC236}">
                <a16:creationId xmlns:a16="http://schemas.microsoft.com/office/drawing/2014/main" id="{330174B4-608F-E8CE-4F25-41CBF03535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8B67C77-F437-EB6B-93E3-55053FB62D23}"/>
              </a:ext>
            </a:extLst>
          </p:cNvPr>
          <p:cNvSpPr txBox="1">
            <a:spLocks noChangeArrowheads="1"/>
          </p:cNvSpPr>
          <p:nvPr/>
        </p:nvSpPr>
        <p:spPr>
          <a:xfrm>
            <a:off x="750261" y="1351576"/>
            <a:ext cx="3617547" cy="431833"/>
          </a:xfrm>
          <a:prstGeom prst="rect">
            <a:avLst/>
          </a:prstGeom>
        </p:spPr>
        <p:txBody>
          <a:bodyPr/>
          <a:lst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lgn="l" eaLnBrk="1" hangingPunct="1">
              <a:defRPr/>
            </a:pPr>
            <a:r>
              <a:rPr lang="en" altLang="zh-CN" sz="2800" kern="0" dirty="0">
                <a:solidFill>
                  <a:srgbClr val="0000FF"/>
                </a:solidFill>
                <a:latin typeface="Times New Roman" pitchFamily="18" charset="0"/>
              </a:rPr>
              <a:t>Berendsen </a:t>
            </a:r>
            <a:r>
              <a:rPr lang="en" altLang="zh-CN" sz="2800" kern="0" dirty="0" err="1">
                <a:solidFill>
                  <a:srgbClr val="0000FF"/>
                </a:solidFill>
                <a:latin typeface="Times New Roman" pitchFamily="18" charset="0"/>
              </a:rPr>
              <a:t>barostat</a:t>
            </a:r>
            <a:r>
              <a:rPr lang="en" altLang="zh-CN" sz="2800" kern="0" dirty="0">
                <a:solidFill>
                  <a:srgbClr val="0000FF"/>
                </a:solidFill>
                <a:latin typeface="Times New Roman" pitchFamily="18" charset="0"/>
              </a:rPr>
              <a:t>:</a:t>
            </a:r>
            <a:r>
              <a:rPr lang="en-US" altLang="zh-CN" sz="2800" kern="0" dirty="0">
                <a:solidFill>
                  <a:srgbClr val="0000FF"/>
                </a:solidFill>
                <a:latin typeface="Times New Roman" pitchFamily="18" charset="0"/>
              </a:rPr>
              <a:t> </a:t>
            </a:r>
          </a:p>
        </p:txBody>
      </p:sp>
      <p:sp>
        <p:nvSpPr>
          <p:cNvPr id="5" name="Rectangle 2">
            <a:extLst>
              <a:ext uri="{FF2B5EF4-FFF2-40B4-BE49-F238E27FC236}">
                <a16:creationId xmlns:a16="http://schemas.microsoft.com/office/drawing/2014/main" id="{CD5D5145-778A-3048-43FB-2665FAC458DC}"/>
              </a:ext>
            </a:extLst>
          </p:cNvPr>
          <p:cNvSpPr>
            <a:spLocks noChangeArrowheads="1"/>
          </p:cNvSpPr>
          <p:nvPr/>
        </p:nvSpPr>
        <p:spPr bwMode="auto">
          <a:xfrm>
            <a:off x="299356" y="412230"/>
            <a:ext cx="943304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平衡态分子动力学模拟</a:t>
            </a:r>
            <a:r>
              <a:rPr lang="en-US" altLang="zh-CN" sz="3600" dirty="0">
                <a:solidFill>
                  <a:srgbClr val="001D31"/>
                </a:solidFill>
                <a:latin typeface="SimHei" panose="02010609060101010101" pitchFamily="49" charset="-122"/>
                <a:ea typeface="SimHei" panose="02010609060101010101" pitchFamily="49" charset="-122"/>
                <a:cs typeface="+mj-cs"/>
              </a:rPr>
              <a:t>(</a:t>
            </a:r>
            <a:r>
              <a:rPr lang="zh-CN" altLang="en-US" sz="3600" dirty="0">
                <a:solidFill>
                  <a:srgbClr val="001D31"/>
                </a:solidFill>
                <a:latin typeface="SimHei" panose="02010609060101010101" pitchFamily="49" charset="-122"/>
                <a:ea typeface="SimHei" panose="02010609060101010101" pitchFamily="49" charset="-122"/>
                <a:cs typeface="+mj-cs"/>
              </a:rPr>
              <a:t>等压过程模拟</a:t>
            </a:r>
            <a:r>
              <a:rPr lang="en-US" altLang="zh-CN" sz="3600" dirty="0">
                <a:solidFill>
                  <a:srgbClr val="001D31"/>
                </a:solidFill>
                <a:latin typeface="SimHei" panose="02010609060101010101" pitchFamily="49" charset="-122"/>
                <a:ea typeface="SimHei" panose="02010609060101010101" pitchFamily="49" charset="-122"/>
                <a:cs typeface="+mj-cs"/>
              </a:rPr>
              <a:t>)</a:t>
            </a:r>
            <a:endParaRPr lang="zh-CN" altLang="en-US" sz="3600" dirty="0">
              <a:solidFill>
                <a:srgbClr val="001D31"/>
              </a:solidFill>
              <a:latin typeface="SimHei" panose="02010609060101010101" pitchFamily="49" charset="-122"/>
              <a:ea typeface="SimHei" panose="02010609060101010101" pitchFamily="49" charset="-122"/>
              <a:cs typeface="+mj-cs"/>
            </a:endParaRPr>
          </a:p>
          <a:p>
            <a:pPr eaLnBrk="1" hangingPunct="1">
              <a:buFontTx/>
              <a:buNone/>
            </a:pPr>
            <a:endParaRPr lang="en-US" altLang="zh-CN" sz="3600" dirty="0">
              <a:solidFill>
                <a:srgbClr val="001D31"/>
              </a:solidFill>
              <a:latin typeface="SimHei" panose="02010609060101010101" pitchFamily="49" charset="-122"/>
              <a:ea typeface="SimHei" panose="02010609060101010101" pitchFamily="49" charset="-122"/>
              <a:cs typeface="+mj-cs"/>
            </a:endParaRPr>
          </a:p>
          <a:p>
            <a:pPr eaLnBrk="1" hangingPunct="1">
              <a:buFontTx/>
              <a:buNone/>
            </a:pPr>
            <a:endParaRPr lang="zh-CN" altLang="en-US" sz="3600" dirty="0">
              <a:solidFill>
                <a:srgbClr val="001D31"/>
              </a:solidFill>
              <a:latin typeface="SimHei" panose="02010609060101010101" pitchFamily="49" charset="-122"/>
              <a:ea typeface="SimHei" panose="02010609060101010101" pitchFamily="49" charset="-122"/>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CB81B39-AEFD-8B50-7391-E9AEDC448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F251E6-A8D1-C85B-46EA-D72BBB9D47D7}"/>
              </a:ext>
            </a:extLst>
          </p:cNvPr>
          <p:cNvSpPr>
            <a:spLocks noChangeArrowheads="1"/>
          </p:cNvSpPr>
          <p:nvPr/>
        </p:nvSpPr>
        <p:spPr bwMode="auto">
          <a:xfrm>
            <a:off x="625326" y="485574"/>
            <a:ext cx="827898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分子动力学模拟示例（二维简单体系）</a:t>
            </a:r>
          </a:p>
        </p:txBody>
      </p:sp>
      <p:graphicFrame>
        <p:nvGraphicFramePr>
          <p:cNvPr id="4" name="Object 3">
            <a:extLst>
              <a:ext uri="{FF2B5EF4-FFF2-40B4-BE49-F238E27FC236}">
                <a16:creationId xmlns:a16="http://schemas.microsoft.com/office/drawing/2014/main" id="{34EA0F48-D538-07EE-3B54-B2CE83F7B3F1}"/>
              </a:ext>
            </a:extLst>
          </p:cNvPr>
          <p:cNvGraphicFramePr>
            <a:graphicFrameLocks noChangeAspect="1"/>
          </p:cNvGraphicFramePr>
          <p:nvPr>
            <p:extLst>
              <p:ext uri="{D42A27DB-BD31-4B8C-83A1-F6EECF244321}">
                <p14:modId xmlns:p14="http://schemas.microsoft.com/office/powerpoint/2010/main" val="3198509312"/>
              </p:ext>
            </p:extLst>
          </p:nvPr>
        </p:nvGraphicFramePr>
        <p:xfrm>
          <a:off x="2783632" y="1556792"/>
          <a:ext cx="2998294" cy="992642"/>
        </p:xfrm>
        <a:graphic>
          <a:graphicData uri="http://schemas.openxmlformats.org/presentationml/2006/ole">
            <mc:AlternateContent xmlns:mc="http://schemas.openxmlformats.org/markup-compatibility/2006">
              <mc:Choice xmlns:v="urn:schemas-microsoft-com:vml" Requires="v">
                <p:oleObj name="Equation" r:id="rId3" imgW="37160200" imgH="12293600" progId="Equation.3">
                  <p:embed/>
                </p:oleObj>
              </mc:Choice>
              <mc:Fallback>
                <p:oleObj name="Equation" r:id="rId3" imgW="37160200" imgH="12293600" progId="Equation.3">
                  <p:embed/>
                  <p:pic>
                    <p:nvPicPr>
                      <p:cNvPr id="51202" name="Object 3">
                        <a:extLst>
                          <a:ext uri="{FF2B5EF4-FFF2-40B4-BE49-F238E27FC236}">
                            <a16:creationId xmlns:a16="http://schemas.microsoft.com/office/drawing/2014/main" id="{45C73F07-2EFF-0341-AFEB-B351F35A5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32" y="1556792"/>
                        <a:ext cx="2998294" cy="992642"/>
                      </a:xfrm>
                      <a:prstGeom prst="rect">
                        <a:avLst/>
                      </a:prstGeom>
                      <a:noFill/>
                      <a:ln>
                        <a:noFill/>
                      </a:ln>
                      <a:effectLst/>
                    </p:spPr>
                  </p:pic>
                </p:oleObj>
              </mc:Fallback>
            </mc:AlternateContent>
          </a:graphicData>
        </a:graphic>
      </p:graphicFrame>
      <p:sp>
        <p:nvSpPr>
          <p:cNvPr id="5" name="Text Box 4">
            <a:extLst>
              <a:ext uri="{FF2B5EF4-FFF2-40B4-BE49-F238E27FC236}">
                <a16:creationId xmlns:a16="http://schemas.microsoft.com/office/drawing/2014/main" id="{48067169-45F8-6725-CBAF-07494552DB67}"/>
              </a:ext>
            </a:extLst>
          </p:cNvPr>
          <p:cNvSpPr txBox="1">
            <a:spLocks noChangeArrowheads="1"/>
          </p:cNvSpPr>
          <p:nvPr/>
        </p:nvSpPr>
        <p:spPr bwMode="auto">
          <a:xfrm>
            <a:off x="833872" y="1833630"/>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2400">
                <a:solidFill>
                  <a:srgbClr val="001D31"/>
                </a:solidFill>
                <a:latin typeface="Times New Roman" panose="02020603050405020304" pitchFamily="18" charset="0"/>
                <a:ea typeface="黑体" panose="02010609060101010101" pitchFamily="49" charset="-122"/>
              </a:rPr>
              <a:t>相互作用：</a:t>
            </a:r>
          </a:p>
        </p:txBody>
      </p:sp>
      <p:sp>
        <p:nvSpPr>
          <p:cNvPr id="6" name="Text Box 5">
            <a:extLst>
              <a:ext uri="{FF2B5EF4-FFF2-40B4-BE49-F238E27FC236}">
                <a16:creationId xmlns:a16="http://schemas.microsoft.com/office/drawing/2014/main" id="{28106333-2CDC-5385-C5A4-E2BC5B6795E0}"/>
              </a:ext>
            </a:extLst>
          </p:cNvPr>
          <p:cNvSpPr txBox="1">
            <a:spLocks noChangeArrowheads="1"/>
          </p:cNvSpPr>
          <p:nvPr/>
        </p:nvSpPr>
        <p:spPr bwMode="auto">
          <a:xfrm>
            <a:off x="1200161" y="5358948"/>
            <a:ext cx="8077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000" dirty="0">
                <a:solidFill>
                  <a:srgbClr val="1C1C1C"/>
                </a:solidFill>
                <a:latin typeface="Times New Roman" panose="02020603050405020304" pitchFamily="18" charset="0"/>
                <a:ea typeface="黑体" panose="02010609060101010101" pitchFamily="49" charset="-122"/>
              </a:rPr>
              <a:t>长度：</a:t>
            </a:r>
            <a:r>
              <a:rPr lang="zh-CN" altLang="en-US" sz="2000" dirty="0">
                <a:solidFill>
                  <a:srgbClr val="1C1C1C"/>
                </a:solidFill>
                <a:latin typeface="Times New Roman" panose="02020603050405020304" pitchFamily="18" charset="0"/>
                <a:ea typeface="黑体" panose="02010609060101010101" pitchFamily="49" charset="-122"/>
                <a:sym typeface="Symbol" pitchFamily="2" charset="2"/>
              </a:rPr>
              <a:t>； 时间</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:(m </a:t>
            </a:r>
            <a:r>
              <a:rPr lang="en-US" altLang="zh-CN" sz="2000" dirty="0">
                <a:solidFill>
                  <a:srgbClr val="1C1C1C"/>
                </a:solidFill>
                <a:latin typeface="Times New Roman" panose="02020603050405020304" pitchFamily="18" charset="0"/>
                <a:ea typeface="黑体" panose="02010609060101010101" pitchFamily="49" charset="-122"/>
                <a:sym typeface="Symbol" pitchFamily="2" charset="2"/>
              </a:rPr>
              <a:t></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 </a:t>
            </a:r>
            <a:r>
              <a:rPr lang="en-US" altLang="zh-CN" sz="2000" baseline="30000" dirty="0">
                <a:solidFill>
                  <a:srgbClr val="1C1C1C"/>
                </a:solidFill>
                <a:latin typeface="Times New Roman" panose="02020603050405020304" pitchFamily="18" charset="0"/>
                <a:ea typeface="黑体" panose="02010609060101010101" pitchFamily="49" charset="-122"/>
                <a:sym typeface="Wingdings" pitchFamily="2" charset="2"/>
              </a:rPr>
              <a:t>2</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a:t>
            </a:r>
            <a:r>
              <a:rPr lang="en-US" altLang="zh-CN" sz="2000" dirty="0">
                <a:solidFill>
                  <a:srgbClr val="1C1C1C"/>
                </a:solidFill>
                <a:latin typeface="Times New Roman" panose="02020603050405020304" pitchFamily="18" charset="0"/>
                <a:ea typeface="黑体" panose="02010609060101010101" pitchFamily="49" charset="-122"/>
                <a:sym typeface="Symbol" pitchFamily="2" charset="2"/>
              </a:rPr>
              <a:t>)</a:t>
            </a:r>
            <a:r>
              <a:rPr lang="en-US" altLang="zh-CN" sz="2000" baseline="30000" dirty="0">
                <a:solidFill>
                  <a:srgbClr val="1C1C1C"/>
                </a:solidFill>
                <a:latin typeface="Times New Roman" panose="02020603050405020304" pitchFamily="18" charset="0"/>
                <a:ea typeface="黑体" panose="02010609060101010101" pitchFamily="49" charset="-122"/>
                <a:sym typeface="Symbol" pitchFamily="2" charset="2"/>
              </a:rPr>
              <a:t>1/2</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 (</a:t>
            </a:r>
            <a:r>
              <a:rPr lang="zh-CN" altLang="en-US" sz="2000" dirty="0">
                <a:solidFill>
                  <a:srgbClr val="1C1C1C"/>
                </a:solidFill>
                <a:latin typeface="Times New Roman" panose="02020603050405020304" pitchFamily="18" charset="0"/>
                <a:ea typeface="黑体" panose="02010609060101010101" pitchFamily="49" charset="-122"/>
                <a:sym typeface="Wingdings" pitchFamily="2" charset="2"/>
              </a:rPr>
              <a:t>对</a:t>
            </a:r>
            <a:r>
              <a:rPr lang="en-US" altLang="zh-CN" sz="2000" dirty="0" err="1">
                <a:solidFill>
                  <a:srgbClr val="1C1C1C"/>
                </a:solidFill>
                <a:latin typeface="Times New Roman" panose="02020603050405020304" pitchFamily="18" charset="0"/>
                <a:ea typeface="黑体" panose="02010609060101010101" pitchFamily="49" charset="-122"/>
                <a:sym typeface="Wingdings" pitchFamily="2" charset="2"/>
              </a:rPr>
              <a:t>Ar</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 1.8x10</a:t>
            </a:r>
            <a:r>
              <a:rPr lang="en-US" altLang="zh-CN" sz="2000" baseline="30000" dirty="0">
                <a:solidFill>
                  <a:srgbClr val="1C1C1C"/>
                </a:solidFill>
                <a:latin typeface="Times New Roman" panose="02020603050405020304" pitchFamily="18" charset="0"/>
                <a:ea typeface="黑体" panose="02010609060101010101" pitchFamily="49" charset="-122"/>
                <a:sym typeface="Wingdings" pitchFamily="2" charset="2"/>
              </a:rPr>
              <a:t>-12</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s)</a:t>
            </a:r>
          </a:p>
          <a:p>
            <a:pPr eaLnBrk="1" hangingPunct="1">
              <a:spcBef>
                <a:spcPct val="50000"/>
              </a:spcBef>
              <a:buFontTx/>
              <a:buNone/>
            </a:pPr>
            <a:r>
              <a:rPr lang="zh-CN" altLang="en-US" sz="2000" dirty="0">
                <a:solidFill>
                  <a:srgbClr val="1C1C1C"/>
                </a:solidFill>
                <a:latin typeface="Times New Roman" panose="02020603050405020304" pitchFamily="18" charset="0"/>
                <a:ea typeface="黑体" panose="02010609060101010101" pitchFamily="49" charset="-122"/>
                <a:sym typeface="Wingdings" pitchFamily="2" charset="2"/>
              </a:rPr>
              <a:t>速度</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a:t>
            </a:r>
            <a:r>
              <a:rPr lang="en-US" altLang="zh-CN" sz="2000" dirty="0">
                <a:solidFill>
                  <a:srgbClr val="1C1C1C"/>
                </a:solidFill>
                <a:latin typeface="Times New Roman" panose="02020603050405020304" pitchFamily="18" charset="0"/>
                <a:ea typeface="黑体" panose="02010609060101010101" pitchFamily="49" charset="-122"/>
                <a:sym typeface="Symbol" pitchFamily="2" charset="2"/>
              </a:rPr>
              <a:t></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 /m)</a:t>
            </a:r>
            <a:r>
              <a:rPr lang="en-US" altLang="zh-CN" sz="2000" baseline="30000" dirty="0">
                <a:solidFill>
                  <a:srgbClr val="1C1C1C"/>
                </a:solidFill>
                <a:latin typeface="Times New Roman" panose="02020603050405020304" pitchFamily="18" charset="0"/>
                <a:ea typeface="黑体" panose="02010609060101010101" pitchFamily="49" charset="-122"/>
                <a:sym typeface="Wingdings" pitchFamily="2" charset="2"/>
              </a:rPr>
              <a:t>1/2         </a:t>
            </a:r>
            <a:r>
              <a:rPr lang="zh-CN" altLang="en-US" sz="2000" dirty="0">
                <a:solidFill>
                  <a:srgbClr val="1C1C1C"/>
                </a:solidFill>
                <a:latin typeface="Times New Roman" panose="02020603050405020304" pitchFamily="18" charset="0"/>
                <a:ea typeface="黑体" panose="02010609060101010101" pitchFamily="49" charset="-122"/>
                <a:sym typeface="Wingdings" pitchFamily="2" charset="2"/>
              </a:rPr>
              <a:t>温度： </a:t>
            </a:r>
            <a:r>
              <a:rPr lang="zh-CN" altLang="en-US" sz="2000" dirty="0">
                <a:solidFill>
                  <a:srgbClr val="1C1C1C"/>
                </a:solidFill>
                <a:latin typeface="Times New Roman" panose="02020603050405020304" pitchFamily="18" charset="0"/>
                <a:ea typeface="黑体" panose="02010609060101010101" pitchFamily="49" charset="-122"/>
                <a:sym typeface="Symbol" pitchFamily="2" charset="2"/>
              </a:rPr>
              <a:t></a:t>
            </a:r>
            <a:r>
              <a:rPr lang="zh-CN" altLang="en-US" sz="2000" dirty="0">
                <a:solidFill>
                  <a:srgbClr val="1C1C1C"/>
                </a:solidFill>
                <a:latin typeface="Times New Roman" panose="02020603050405020304" pitchFamily="18" charset="0"/>
                <a:ea typeface="黑体" panose="02010609060101010101" pitchFamily="49" charset="-122"/>
                <a:sym typeface="Wingdings" pitchFamily="2" charset="2"/>
              </a:rPr>
              <a:t> </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/k</a:t>
            </a:r>
            <a:r>
              <a:rPr lang="en-US" altLang="zh-CN" sz="2000" baseline="-25000" dirty="0">
                <a:solidFill>
                  <a:srgbClr val="1C1C1C"/>
                </a:solidFill>
                <a:latin typeface="Times New Roman" panose="02020603050405020304" pitchFamily="18" charset="0"/>
                <a:ea typeface="黑体" panose="02010609060101010101" pitchFamily="49" charset="-122"/>
                <a:sym typeface="Wingdings" pitchFamily="2" charset="2"/>
              </a:rPr>
              <a:t>B  </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a:t>
            </a:r>
            <a:r>
              <a:rPr lang="zh-CN" altLang="en-US" sz="2000" dirty="0">
                <a:solidFill>
                  <a:srgbClr val="1C1C1C"/>
                </a:solidFill>
                <a:latin typeface="Times New Roman" panose="02020603050405020304" pitchFamily="18" charset="0"/>
                <a:ea typeface="黑体" panose="02010609060101010101" pitchFamily="49" charset="-122"/>
                <a:sym typeface="Wingdings" pitchFamily="2" charset="2"/>
              </a:rPr>
              <a:t>对</a:t>
            </a:r>
            <a:r>
              <a:rPr lang="en-US" altLang="zh-CN" sz="2000" dirty="0" err="1">
                <a:solidFill>
                  <a:srgbClr val="1C1C1C"/>
                </a:solidFill>
                <a:latin typeface="Times New Roman" panose="02020603050405020304" pitchFamily="18" charset="0"/>
                <a:ea typeface="黑体" panose="02010609060101010101" pitchFamily="49" charset="-122"/>
                <a:sym typeface="Wingdings" pitchFamily="2" charset="2"/>
              </a:rPr>
              <a:t>Ar</a:t>
            </a:r>
            <a:r>
              <a:rPr lang="en-US" altLang="zh-CN" sz="2000" dirty="0">
                <a:solidFill>
                  <a:srgbClr val="1C1C1C"/>
                </a:solidFill>
                <a:latin typeface="Times New Roman" panose="02020603050405020304" pitchFamily="18" charset="0"/>
                <a:ea typeface="黑体" panose="02010609060101010101" pitchFamily="49" charset="-122"/>
                <a:sym typeface="Wingdings" pitchFamily="2" charset="2"/>
              </a:rPr>
              <a:t>, 120K)</a:t>
            </a:r>
          </a:p>
        </p:txBody>
      </p:sp>
      <p:pic>
        <p:nvPicPr>
          <p:cNvPr id="7" name="Picture 7">
            <a:extLst>
              <a:ext uri="{FF2B5EF4-FFF2-40B4-BE49-F238E27FC236}">
                <a16:creationId xmlns:a16="http://schemas.microsoft.com/office/drawing/2014/main" id="{CA6F86F4-06A1-7DEB-5260-F894AEDE57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r="2438" b="-4038"/>
          <a:stretch/>
        </p:blipFill>
        <p:spPr bwMode="auto">
          <a:xfrm>
            <a:off x="3912882" y="2783255"/>
            <a:ext cx="2520074" cy="216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a:extLst>
              <a:ext uri="{FF2B5EF4-FFF2-40B4-BE49-F238E27FC236}">
                <a16:creationId xmlns:a16="http://schemas.microsoft.com/office/drawing/2014/main" id="{B5538724-270E-8EB1-730C-CA8C6C6484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61" y="2672716"/>
            <a:ext cx="2447567" cy="2452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CB81B39-AEFD-8B50-7391-E9AEDC448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9F251E6-A8D1-C85B-46EA-D72BBB9D47D7}"/>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graphicFrame>
        <p:nvGraphicFramePr>
          <p:cNvPr id="13" name="对象 2">
            <a:extLst>
              <a:ext uri="{FF2B5EF4-FFF2-40B4-BE49-F238E27FC236}">
                <a16:creationId xmlns:a16="http://schemas.microsoft.com/office/drawing/2014/main" id="{9AE62B53-C911-7B39-4576-F3B137985E6A}"/>
              </a:ext>
            </a:extLst>
          </p:cNvPr>
          <p:cNvGraphicFramePr>
            <a:graphicFrameLocks noChangeAspect="1"/>
          </p:cNvGraphicFramePr>
          <p:nvPr>
            <p:extLst>
              <p:ext uri="{D42A27DB-BD31-4B8C-83A1-F6EECF244321}">
                <p14:modId xmlns:p14="http://schemas.microsoft.com/office/powerpoint/2010/main" val="1270416019"/>
              </p:ext>
            </p:extLst>
          </p:nvPr>
        </p:nvGraphicFramePr>
        <p:xfrm>
          <a:off x="4362305" y="1422852"/>
          <a:ext cx="3960070" cy="4092073"/>
        </p:xfrm>
        <a:graphic>
          <a:graphicData uri="http://schemas.openxmlformats.org/presentationml/2006/ole">
            <mc:AlternateContent xmlns:mc="http://schemas.openxmlformats.org/markup-compatibility/2006">
              <mc:Choice xmlns:v="urn:schemas-microsoft-com:vml" Requires="v">
                <p:oleObj name="位图图像" r:id="rId3" imgW="3428571" imgH="3543795" progId="PBrush">
                  <p:embed/>
                </p:oleObj>
              </mc:Choice>
              <mc:Fallback>
                <p:oleObj name="位图图像" r:id="rId3" imgW="3428571" imgH="3543795" progId="PBrush">
                  <p:embed/>
                  <p:pic>
                    <p:nvPicPr>
                      <p:cNvPr id="22"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305" y="1422852"/>
                        <a:ext cx="3960070" cy="4092073"/>
                      </a:xfrm>
                      <a:prstGeom prst="rect">
                        <a:avLst/>
                      </a:prstGeom>
                      <a:noFill/>
                      <a:ln>
                        <a:noFill/>
                      </a:ln>
                      <a:effectLst/>
                    </p:spPr>
                  </p:pic>
                </p:oleObj>
              </mc:Fallback>
            </mc:AlternateContent>
          </a:graphicData>
        </a:graphic>
      </p:graphicFrame>
      <p:pic>
        <p:nvPicPr>
          <p:cNvPr id="14" name="图片 13">
            <a:extLst>
              <a:ext uri="{FF2B5EF4-FFF2-40B4-BE49-F238E27FC236}">
                <a16:creationId xmlns:a16="http://schemas.microsoft.com/office/drawing/2014/main" id="{4D20B680-3CFB-C292-12E9-81F07C848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592" y="1700808"/>
            <a:ext cx="3386817" cy="3240360"/>
          </a:xfrm>
          <a:prstGeom prst="rect">
            <a:avLst/>
          </a:prstGeom>
        </p:spPr>
      </p:pic>
      <p:pic>
        <p:nvPicPr>
          <p:cNvPr id="17" name="Picture 9" descr="http://news.xkb.com.cn/uploads/2014-04-11/bpr1z0e0j25.jpg">
            <a:extLst>
              <a:ext uri="{FF2B5EF4-FFF2-40B4-BE49-F238E27FC236}">
                <a16:creationId xmlns:a16="http://schemas.microsoft.com/office/drawing/2014/main" id="{81C60F39-3C0A-4741-DA8C-6D69B279A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2856" y="1455668"/>
            <a:ext cx="3026930"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2C1D4478-C233-595C-34B1-432E6E53327B}"/>
              </a:ext>
            </a:extLst>
          </p:cNvPr>
          <p:cNvSpPr txBox="1"/>
          <p:nvPr/>
        </p:nvSpPr>
        <p:spPr>
          <a:xfrm>
            <a:off x="643614" y="5514925"/>
            <a:ext cx="4536504" cy="369332"/>
          </a:xfrm>
          <a:prstGeom prst="rect">
            <a:avLst/>
          </a:prstGeom>
          <a:noFill/>
        </p:spPr>
        <p:txBody>
          <a:bodyPr wrap="square" rtlCol="0">
            <a:spAutoFit/>
          </a:bodyPr>
          <a:lstStyle/>
          <a:p>
            <a:pPr algn="l"/>
            <a:r>
              <a:rPr lang="en-US" altLang="zh-CN" sz="1800" dirty="0"/>
              <a:t>AMBER</a:t>
            </a:r>
            <a:r>
              <a:rPr lang="zh-CN" altLang="en-US" sz="1800" dirty="0"/>
              <a:t>，</a:t>
            </a:r>
            <a:r>
              <a:rPr lang="en-US" altLang="zh-CN" sz="1800" dirty="0" err="1"/>
              <a:t>Charmm</a:t>
            </a:r>
            <a:r>
              <a:rPr lang="en-US" altLang="zh-CN" sz="1800" dirty="0"/>
              <a:t>,</a:t>
            </a:r>
            <a:r>
              <a:rPr lang="zh-CN" altLang="en-US" sz="1800" dirty="0"/>
              <a:t> </a:t>
            </a:r>
            <a:r>
              <a:rPr lang="en-US" altLang="zh-CN" sz="1800" dirty="0" err="1"/>
              <a:t>Gromacs</a:t>
            </a:r>
            <a:r>
              <a:rPr lang="en-US" altLang="zh-CN" sz="1800" dirty="0"/>
              <a:t>,</a:t>
            </a:r>
            <a:r>
              <a:rPr lang="zh-CN" altLang="en-US" sz="1800" dirty="0"/>
              <a:t> </a:t>
            </a:r>
            <a:r>
              <a:rPr lang="en-US" altLang="zh-CN" sz="1800" dirty="0"/>
              <a:t>NAMD</a:t>
            </a:r>
            <a:r>
              <a:rPr lang="mr-IN" altLang="zh-CN" sz="1800" dirty="0"/>
              <a:t>……</a:t>
            </a:r>
            <a:endParaRPr lang="en-US" sz="1800" dirty="0"/>
          </a:p>
        </p:txBody>
      </p:sp>
    </p:spTree>
    <p:extLst>
      <p:ext uri="{BB962C8B-B14F-4D97-AF65-F5344CB8AC3E}">
        <p14:creationId xmlns:p14="http://schemas.microsoft.com/office/powerpoint/2010/main" val="3928629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3489" name="Object 2">
            <a:extLst>
              <a:ext uri="{FF2B5EF4-FFF2-40B4-BE49-F238E27FC236}">
                <a16:creationId xmlns:a16="http://schemas.microsoft.com/office/drawing/2014/main" id="{A29F740A-3A30-4648-AADD-F3425D663D3D}"/>
              </a:ext>
            </a:extLst>
          </p:cNvPr>
          <p:cNvGraphicFramePr>
            <a:graphicFrameLocks noChangeAspect="1"/>
          </p:cNvGraphicFramePr>
          <p:nvPr>
            <p:extLst>
              <p:ext uri="{D42A27DB-BD31-4B8C-83A1-F6EECF244321}">
                <p14:modId xmlns:p14="http://schemas.microsoft.com/office/powerpoint/2010/main" val="2099340654"/>
              </p:ext>
            </p:extLst>
          </p:nvPr>
        </p:nvGraphicFramePr>
        <p:xfrm>
          <a:off x="541962" y="2094992"/>
          <a:ext cx="4113878" cy="4251007"/>
        </p:xfrm>
        <a:graphic>
          <a:graphicData uri="http://schemas.openxmlformats.org/presentationml/2006/ole">
            <mc:AlternateContent xmlns:mc="http://schemas.openxmlformats.org/markup-compatibility/2006">
              <mc:Choice xmlns:v="urn:schemas-microsoft-com:vml" Requires="v">
                <p:oleObj name="位图图像" r:id="rId2" imgW="4572000" imgH="4724400" progId="Paint.Picture">
                  <p:embed/>
                </p:oleObj>
              </mc:Choice>
              <mc:Fallback>
                <p:oleObj name="位图图像" r:id="rId2" imgW="4572000" imgH="4724400" progId="Paint.Picture">
                  <p:embed/>
                  <p:pic>
                    <p:nvPicPr>
                      <p:cNvPr id="63489" name="Object 2">
                        <a:extLst>
                          <a:ext uri="{FF2B5EF4-FFF2-40B4-BE49-F238E27FC236}">
                            <a16:creationId xmlns:a16="http://schemas.microsoft.com/office/drawing/2014/main" id="{A29F740A-3A30-4648-AADD-F3425D663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62" y="2094992"/>
                        <a:ext cx="4113878" cy="4251007"/>
                      </a:xfrm>
                      <a:prstGeom prst="rect">
                        <a:avLst/>
                      </a:prstGeom>
                      <a:noFill/>
                      <a:ln>
                        <a:noFill/>
                      </a:ln>
                      <a:effectLst/>
                    </p:spPr>
                  </p:pic>
                </p:oleObj>
              </mc:Fallback>
            </mc:AlternateContent>
          </a:graphicData>
        </a:graphic>
      </p:graphicFrame>
      <p:pic>
        <p:nvPicPr>
          <p:cNvPr id="63491" name="Picture 4" descr="energetics_1">
            <a:extLst>
              <a:ext uri="{FF2B5EF4-FFF2-40B4-BE49-F238E27FC236}">
                <a16:creationId xmlns:a16="http://schemas.microsoft.com/office/drawing/2014/main" id="{A7B4B36E-C82D-024B-8A52-52F3E5B87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769" y="3701068"/>
            <a:ext cx="3165650" cy="275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5" descr="\\ASUNCION\dorina\alanin.gif">
            <a:extLst>
              <a:ext uri="{FF2B5EF4-FFF2-40B4-BE49-F238E27FC236}">
                <a16:creationId xmlns:a16="http://schemas.microsoft.com/office/drawing/2014/main" id="{6E8C7041-8390-6848-A728-9C29D4677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5725" y="1340768"/>
            <a:ext cx="1523454" cy="212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95F5DFF7-C506-5730-9E9A-EF6507600E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a:extLst>
              <a:ext uri="{FF2B5EF4-FFF2-40B4-BE49-F238E27FC236}">
                <a16:creationId xmlns:a16="http://schemas.microsoft.com/office/drawing/2014/main" id="{97762169-64CB-D112-08A6-9C8DF0FBDF6C}"/>
              </a:ext>
            </a:extLst>
          </p:cNvPr>
          <p:cNvSpPr txBox="1">
            <a:spLocks noChangeArrowheads="1"/>
          </p:cNvSpPr>
          <p:nvPr/>
        </p:nvSpPr>
        <p:spPr bwMode="auto">
          <a:xfrm>
            <a:off x="839416" y="1403450"/>
            <a:ext cx="3096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None/>
            </a:pPr>
            <a:r>
              <a:rPr lang="zh-CN" altLang="en-US" sz="2400" dirty="0">
                <a:solidFill>
                  <a:srgbClr val="0432FF"/>
                </a:solidFill>
                <a:latin typeface="Times New Roman" panose="02020603050405020304" pitchFamily="18" charset="0"/>
                <a:ea typeface="黑体" panose="02010609060101010101" pitchFamily="49" charset="-122"/>
              </a:rPr>
              <a:t>一般的分子力场形式：</a:t>
            </a:r>
          </a:p>
        </p:txBody>
      </p:sp>
      <p:sp>
        <p:nvSpPr>
          <p:cNvPr id="5" name="Rectangle 2">
            <a:extLst>
              <a:ext uri="{FF2B5EF4-FFF2-40B4-BE49-F238E27FC236}">
                <a16:creationId xmlns:a16="http://schemas.microsoft.com/office/drawing/2014/main" id="{E9CE8AF3-B971-7B4D-5CB5-57832D5F7278}"/>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Tree>
    <p:extLst>
      <p:ext uri="{BB962C8B-B14F-4D97-AF65-F5344CB8AC3E}">
        <p14:creationId xmlns:p14="http://schemas.microsoft.com/office/powerpoint/2010/main" val="1046414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9633" name="Picture 26">
            <a:extLst>
              <a:ext uri="{FF2B5EF4-FFF2-40B4-BE49-F238E27FC236}">
                <a16:creationId xmlns:a16="http://schemas.microsoft.com/office/drawing/2014/main" id="{C217B8B3-B367-0D4A-8E03-C4BE3BFEB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666" y="4653136"/>
            <a:ext cx="5230646" cy="101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28">
            <a:extLst>
              <a:ext uri="{FF2B5EF4-FFF2-40B4-BE49-F238E27FC236}">
                <a16:creationId xmlns:a16="http://schemas.microsoft.com/office/drawing/2014/main" id="{8D72927E-3C73-E14F-A20D-C4C1B3BA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731" y="2101956"/>
            <a:ext cx="4539229" cy="124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1FB9D4D8-3506-E530-1BC6-0970154EF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a:extLst>
              <a:ext uri="{FF2B5EF4-FFF2-40B4-BE49-F238E27FC236}">
                <a16:creationId xmlns:a16="http://schemas.microsoft.com/office/drawing/2014/main" id="{80EBEC65-ECCE-A392-CC33-90042003F813}"/>
              </a:ext>
            </a:extLst>
          </p:cNvPr>
          <p:cNvSpPr txBox="1">
            <a:spLocks noChangeArrowheads="1"/>
          </p:cNvSpPr>
          <p:nvPr/>
        </p:nvSpPr>
        <p:spPr bwMode="auto">
          <a:xfrm>
            <a:off x="900839" y="1529009"/>
            <a:ext cx="2026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None/>
            </a:pPr>
            <a:r>
              <a:rPr lang="zh-CN" altLang="en-US" sz="2400" dirty="0">
                <a:solidFill>
                  <a:srgbClr val="0432FF"/>
                </a:solidFill>
                <a:latin typeface="Times New Roman" panose="02020603050405020304" pitchFamily="18" charset="0"/>
                <a:ea typeface="黑体" panose="02010609060101010101" pitchFamily="49" charset="-122"/>
              </a:rPr>
              <a:t>水分子模型：</a:t>
            </a:r>
          </a:p>
        </p:txBody>
      </p:sp>
      <p:sp>
        <p:nvSpPr>
          <p:cNvPr id="5" name="Rectangle 2">
            <a:extLst>
              <a:ext uri="{FF2B5EF4-FFF2-40B4-BE49-F238E27FC236}">
                <a16:creationId xmlns:a16="http://schemas.microsoft.com/office/drawing/2014/main" id="{D40465FE-F6B7-45FC-CA41-1375FD6682F6}"/>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pic>
        <p:nvPicPr>
          <p:cNvPr id="6" name="Picture 2">
            <a:extLst>
              <a:ext uri="{FF2B5EF4-FFF2-40B4-BE49-F238E27FC236}">
                <a16:creationId xmlns:a16="http://schemas.microsoft.com/office/drawing/2014/main" id="{77073248-0D90-3A87-F4C7-1FCF9D914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981" b="963"/>
          <a:stretch>
            <a:fillRect/>
          </a:stretch>
        </p:blipFill>
        <p:spPr bwMode="auto">
          <a:xfrm>
            <a:off x="6961231" y="1662145"/>
            <a:ext cx="4327958" cy="20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DEE727EF-BF89-F15A-AF77-258AB46EF53B}"/>
              </a:ext>
            </a:extLst>
          </p:cNvPr>
          <p:cNvPicPr>
            <a:picLocks noChangeAspect="1"/>
          </p:cNvPicPr>
          <p:nvPr/>
        </p:nvPicPr>
        <p:blipFill>
          <a:blip r:embed="rId6"/>
          <a:stretch>
            <a:fillRect/>
          </a:stretch>
        </p:blipFill>
        <p:spPr>
          <a:xfrm>
            <a:off x="1631504" y="3513118"/>
            <a:ext cx="576064" cy="641525"/>
          </a:xfrm>
          <a:prstGeom prst="rect">
            <a:avLst/>
          </a:prstGeom>
        </p:spPr>
      </p:pic>
      <p:pic>
        <p:nvPicPr>
          <p:cNvPr id="9" name="图片 8">
            <a:extLst>
              <a:ext uri="{FF2B5EF4-FFF2-40B4-BE49-F238E27FC236}">
                <a16:creationId xmlns:a16="http://schemas.microsoft.com/office/drawing/2014/main" id="{13ABA702-1E9E-E6B8-78A4-E9B7D23CE8D9}"/>
              </a:ext>
            </a:extLst>
          </p:cNvPr>
          <p:cNvPicPr>
            <a:picLocks noChangeAspect="1"/>
          </p:cNvPicPr>
          <p:nvPr/>
        </p:nvPicPr>
        <p:blipFill>
          <a:blip r:embed="rId7"/>
          <a:stretch>
            <a:fillRect/>
          </a:stretch>
        </p:blipFill>
        <p:spPr>
          <a:xfrm>
            <a:off x="3195200" y="3513118"/>
            <a:ext cx="576064" cy="442096"/>
          </a:xfrm>
          <a:prstGeom prst="rect">
            <a:avLst/>
          </a:prstGeom>
        </p:spPr>
      </p:pic>
      <p:pic>
        <p:nvPicPr>
          <p:cNvPr id="10" name="图片 9">
            <a:extLst>
              <a:ext uri="{FF2B5EF4-FFF2-40B4-BE49-F238E27FC236}">
                <a16:creationId xmlns:a16="http://schemas.microsoft.com/office/drawing/2014/main" id="{7A384781-423D-1FE9-9EFD-697EA1FDEDFE}"/>
              </a:ext>
            </a:extLst>
          </p:cNvPr>
          <p:cNvPicPr>
            <a:picLocks noChangeAspect="1"/>
          </p:cNvPicPr>
          <p:nvPr/>
        </p:nvPicPr>
        <p:blipFill>
          <a:blip r:embed="rId8"/>
          <a:stretch>
            <a:fillRect/>
          </a:stretch>
        </p:blipFill>
        <p:spPr>
          <a:xfrm>
            <a:off x="4594216" y="3804350"/>
            <a:ext cx="519378" cy="263565"/>
          </a:xfrm>
          <a:prstGeom prst="rect">
            <a:avLst/>
          </a:prstGeom>
        </p:spPr>
      </p:pic>
      <p:sp>
        <p:nvSpPr>
          <p:cNvPr id="11" name="文本框 10">
            <a:extLst>
              <a:ext uri="{FF2B5EF4-FFF2-40B4-BE49-F238E27FC236}">
                <a16:creationId xmlns:a16="http://schemas.microsoft.com/office/drawing/2014/main" id="{CA14627A-1274-43C6-1721-968C5711CFFC}"/>
              </a:ext>
            </a:extLst>
          </p:cNvPr>
          <p:cNvSpPr txBox="1"/>
          <p:nvPr/>
        </p:nvSpPr>
        <p:spPr>
          <a:xfrm>
            <a:off x="4477039" y="3513118"/>
            <a:ext cx="753732" cy="338554"/>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TIP5P</a:t>
            </a:r>
            <a:endParaRPr kumimoji="1"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994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A2105F-FBE0-374D-A2B4-6E128C9BF08E}"/>
              </a:ext>
            </a:extLst>
          </p:cNvPr>
          <p:cNvSpPr/>
          <p:nvPr/>
        </p:nvSpPr>
        <p:spPr>
          <a:xfrm>
            <a:off x="969555" y="3105336"/>
            <a:ext cx="4752528" cy="461665"/>
          </a:xfrm>
          <a:prstGeom prst="rect">
            <a:avLst/>
          </a:prstGeom>
        </p:spPr>
        <p:txBody>
          <a:bodyPr wrap="square">
            <a:spAutoFit/>
          </a:bodyPr>
          <a:lstStyle/>
          <a:p>
            <a:r>
              <a:rPr lang="en-US" altLang="zh-CN" sz="2400" dirty="0"/>
              <a:t>http://www.gromacs.org/</a:t>
            </a:r>
            <a:endParaRPr lang="zh-CN" altLang="en-US" sz="2400" dirty="0"/>
          </a:p>
        </p:txBody>
      </p:sp>
      <p:pic>
        <p:nvPicPr>
          <p:cNvPr id="4" name="Picture 2">
            <a:extLst>
              <a:ext uri="{FF2B5EF4-FFF2-40B4-BE49-F238E27FC236}">
                <a16:creationId xmlns:a16="http://schemas.microsoft.com/office/drawing/2014/main" id="{C3D5979D-41AC-FB45-48E9-261F6619E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E9424B5-A42C-1164-49BE-4D62C11B848A}"/>
              </a:ext>
            </a:extLst>
          </p:cNvPr>
          <p:cNvPicPr>
            <a:picLocks noChangeAspect="1"/>
          </p:cNvPicPr>
          <p:nvPr/>
        </p:nvPicPr>
        <p:blipFill>
          <a:blip r:embed="rId3"/>
          <a:stretch>
            <a:fillRect/>
          </a:stretch>
        </p:blipFill>
        <p:spPr>
          <a:xfrm>
            <a:off x="980420" y="1283025"/>
            <a:ext cx="6226460" cy="1776372"/>
          </a:xfrm>
          <a:prstGeom prst="rect">
            <a:avLst/>
          </a:prstGeom>
        </p:spPr>
      </p:pic>
      <p:sp>
        <p:nvSpPr>
          <p:cNvPr id="6" name="矩形 5">
            <a:extLst>
              <a:ext uri="{FF2B5EF4-FFF2-40B4-BE49-F238E27FC236}">
                <a16:creationId xmlns:a16="http://schemas.microsoft.com/office/drawing/2014/main" id="{8843A3C1-301D-B190-DA9E-3EBF01AF0BA0}"/>
              </a:ext>
            </a:extLst>
          </p:cNvPr>
          <p:cNvSpPr/>
          <p:nvPr/>
        </p:nvSpPr>
        <p:spPr>
          <a:xfrm>
            <a:off x="969555" y="3520834"/>
            <a:ext cx="5630501" cy="461665"/>
          </a:xfrm>
          <a:prstGeom prst="rect">
            <a:avLst/>
          </a:prstGeom>
        </p:spPr>
        <p:txBody>
          <a:bodyPr wrap="square">
            <a:spAutoFit/>
          </a:bodyPr>
          <a:lstStyle/>
          <a:p>
            <a:r>
              <a:rPr lang="en-US" altLang="zh-CN" sz="2400" dirty="0"/>
              <a:t>http://www.mdtutorials.com/gmx/</a:t>
            </a:r>
            <a:endParaRPr lang="zh-CN" altLang="en-US" sz="2400" dirty="0"/>
          </a:p>
        </p:txBody>
      </p:sp>
      <p:sp>
        <p:nvSpPr>
          <p:cNvPr id="7" name="Rectangle 2">
            <a:extLst>
              <a:ext uri="{FF2B5EF4-FFF2-40B4-BE49-F238E27FC236}">
                <a16:creationId xmlns:a16="http://schemas.microsoft.com/office/drawing/2014/main" id="{B0313E52-F261-9609-25BA-B89B3298D15A}"/>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
        <p:nvSpPr>
          <p:cNvPr id="8" name="文本框 7">
            <a:extLst>
              <a:ext uri="{FF2B5EF4-FFF2-40B4-BE49-F238E27FC236}">
                <a16:creationId xmlns:a16="http://schemas.microsoft.com/office/drawing/2014/main" id="{5F6CCCF3-A2DD-F3D5-C3B8-BECA846B19F1}"/>
              </a:ext>
            </a:extLst>
          </p:cNvPr>
          <p:cNvSpPr txBox="1"/>
          <p:nvPr/>
        </p:nvSpPr>
        <p:spPr>
          <a:xfrm>
            <a:off x="973707" y="4133949"/>
            <a:ext cx="5589992" cy="769441"/>
          </a:xfrm>
          <a:prstGeom prst="rect">
            <a:avLst/>
          </a:prstGeom>
          <a:noFill/>
        </p:spPr>
        <p:txBody>
          <a:bodyPr wrap="none" rtlCol="0">
            <a:spAutoFit/>
          </a:bodyPr>
          <a:lstStyle/>
          <a:p>
            <a:r>
              <a:rPr kumimoji="1" lang="zh-CN" altLang="en-US" sz="2400" dirty="0">
                <a:solidFill>
                  <a:srgbClr val="0432FF"/>
                </a:solidFill>
              </a:rPr>
              <a:t>其他</a:t>
            </a:r>
            <a:r>
              <a:rPr kumimoji="1" lang="en-US" altLang="zh-CN" sz="2400" dirty="0">
                <a:solidFill>
                  <a:srgbClr val="0432FF"/>
                </a:solidFill>
              </a:rPr>
              <a:t>MD</a:t>
            </a:r>
            <a:r>
              <a:rPr kumimoji="1" lang="zh-CN" altLang="en-US" sz="2400" dirty="0">
                <a:solidFill>
                  <a:srgbClr val="0432FF"/>
                </a:solidFill>
              </a:rPr>
              <a:t>软件包： </a:t>
            </a:r>
            <a:endParaRPr kumimoji="1" lang="en-US" altLang="zh-CN" sz="2400" dirty="0">
              <a:solidFill>
                <a:srgbClr val="0432FF"/>
              </a:solidFill>
            </a:endParaRPr>
          </a:p>
          <a:p>
            <a:r>
              <a:rPr kumimoji="1" lang="en-US" altLang="zh-CN" sz="2000" dirty="0"/>
              <a:t>AMBER,</a:t>
            </a:r>
            <a:r>
              <a:rPr kumimoji="1" lang="zh-CN" altLang="en-US" sz="2000" dirty="0"/>
              <a:t> </a:t>
            </a:r>
            <a:r>
              <a:rPr kumimoji="1" lang="en-US" altLang="zh-CN" sz="2000" dirty="0" err="1"/>
              <a:t>Charmm</a:t>
            </a:r>
            <a:r>
              <a:rPr kumimoji="1" lang="en-US" altLang="zh-CN" sz="2000" dirty="0"/>
              <a:t>,</a:t>
            </a:r>
            <a:r>
              <a:rPr kumimoji="1" lang="zh-CN" altLang="en-US" sz="2000" dirty="0"/>
              <a:t> </a:t>
            </a:r>
            <a:r>
              <a:rPr kumimoji="1" lang="en-US" altLang="zh-CN" sz="2000" dirty="0"/>
              <a:t>NAMD,</a:t>
            </a:r>
            <a:r>
              <a:rPr kumimoji="1" lang="zh-CN" altLang="en-US" sz="2000" dirty="0"/>
              <a:t> </a:t>
            </a:r>
            <a:r>
              <a:rPr kumimoji="1" lang="en-US" altLang="zh-CN" sz="2000" dirty="0"/>
              <a:t>LAMPS,</a:t>
            </a:r>
            <a:r>
              <a:rPr kumimoji="1" lang="zh-CN" altLang="en-US" sz="2000" dirty="0"/>
              <a:t> </a:t>
            </a:r>
            <a:r>
              <a:rPr kumimoji="1" lang="en-US" altLang="zh-CN" sz="2000" dirty="0" err="1"/>
              <a:t>OpenMM</a:t>
            </a:r>
            <a:endParaRPr kumimoji="1" lang="en-US" altLang="zh-CN" sz="2000" dirty="0"/>
          </a:p>
        </p:txBody>
      </p:sp>
      <p:sp>
        <p:nvSpPr>
          <p:cNvPr id="9" name="文本框 8">
            <a:extLst>
              <a:ext uri="{FF2B5EF4-FFF2-40B4-BE49-F238E27FC236}">
                <a16:creationId xmlns:a16="http://schemas.microsoft.com/office/drawing/2014/main" id="{C4F05CDD-9C8E-4D38-2029-F2A6D654927A}"/>
              </a:ext>
            </a:extLst>
          </p:cNvPr>
          <p:cNvSpPr txBox="1"/>
          <p:nvPr/>
        </p:nvSpPr>
        <p:spPr>
          <a:xfrm>
            <a:off x="969555" y="5141926"/>
            <a:ext cx="2350323" cy="461665"/>
          </a:xfrm>
          <a:prstGeom prst="rect">
            <a:avLst/>
          </a:prstGeom>
          <a:noFill/>
        </p:spPr>
        <p:txBody>
          <a:bodyPr wrap="none" rtlCol="0">
            <a:spAutoFit/>
          </a:bodyPr>
          <a:lstStyle/>
          <a:p>
            <a:r>
              <a:rPr kumimoji="1" lang="zh-CN" altLang="en-US" sz="2400" dirty="0">
                <a:solidFill>
                  <a:srgbClr val="0432FF"/>
                </a:solidFill>
              </a:rPr>
              <a:t>其他辅助软件：</a:t>
            </a:r>
          </a:p>
        </p:txBody>
      </p:sp>
      <p:sp>
        <p:nvSpPr>
          <p:cNvPr id="11" name="文本框 10">
            <a:extLst>
              <a:ext uri="{FF2B5EF4-FFF2-40B4-BE49-F238E27FC236}">
                <a16:creationId xmlns:a16="http://schemas.microsoft.com/office/drawing/2014/main" id="{98BACE97-2E24-2F87-2FEE-7798E8C7E2BD}"/>
              </a:ext>
            </a:extLst>
          </p:cNvPr>
          <p:cNvSpPr txBox="1"/>
          <p:nvPr/>
        </p:nvSpPr>
        <p:spPr>
          <a:xfrm>
            <a:off x="1000862" y="5664554"/>
            <a:ext cx="5599194" cy="707886"/>
          </a:xfrm>
          <a:prstGeom prst="rect">
            <a:avLst/>
          </a:prstGeom>
          <a:noFill/>
        </p:spPr>
        <p:txBody>
          <a:bodyPr wrap="square">
            <a:spAutoFit/>
          </a:bodyPr>
          <a:lstStyle/>
          <a:p>
            <a:r>
              <a:rPr lang="en" altLang="zh-CN" sz="2000" dirty="0"/>
              <a:t>VMD  (https://</a:t>
            </a:r>
            <a:r>
              <a:rPr lang="en" altLang="zh-CN" sz="2000" dirty="0" err="1"/>
              <a:t>www.ks.uiuc.edu</a:t>
            </a:r>
            <a:r>
              <a:rPr lang="en" altLang="zh-CN" sz="2000" dirty="0"/>
              <a:t>/Research/</a:t>
            </a:r>
            <a:r>
              <a:rPr lang="en" altLang="zh-CN" sz="2000" dirty="0" err="1"/>
              <a:t>vmd</a:t>
            </a:r>
            <a:r>
              <a:rPr lang="en" altLang="zh-CN" sz="2000" dirty="0"/>
              <a:t>)</a:t>
            </a:r>
          </a:p>
          <a:p>
            <a:r>
              <a:rPr lang="en" altLang="zh-CN" sz="2000" dirty="0" err="1"/>
              <a:t>Mdtraj</a:t>
            </a:r>
            <a:r>
              <a:rPr lang="en" altLang="zh-CN" sz="2000" dirty="0"/>
              <a:t>  (</a:t>
            </a:r>
            <a:r>
              <a:rPr lang="zh-CN" altLang="en-US" sz="2000" dirty="0"/>
              <a:t>https://www.mdtraj.org</a:t>
            </a:r>
            <a:r>
              <a:rPr lang="en-US" altLang="zh-CN" sz="2000" dirty="0"/>
              <a:t>)</a:t>
            </a:r>
            <a:endParaRPr lang="zh-CN" altLang="en-US" sz="2000" dirty="0"/>
          </a:p>
        </p:txBody>
      </p:sp>
    </p:spTree>
    <p:extLst>
      <p:ext uri="{BB962C8B-B14F-4D97-AF65-F5344CB8AC3E}">
        <p14:creationId xmlns:p14="http://schemas.microsoft.com/office/powerpoint/2010/main" val="214581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CF6341E-6ACB-F448-93DE-996EF3845829}"/>
              </a:ext>
            </a:extLst>
          </p:cNvPr>
          <p:cNvSpPr>
            <a:spLocks noGrp="1" noChangeArrowheads="1"/>
          </p:cNvSpPr>
          <p:nvPr>
            <p:ph type="title"/>
          </p:nvPr>
        </p:nvSpPr>
        <p:spPr>
          <a:xfrm>
            <a:off x="1981200" y="836712"/>
            <a:ext cx="8229600" cy="914400"/>
          </a:xfrm>
        </p:spPr>
        <p:txBody>
          <a:bodyPr/>
          <a:lstStyle/>
          <a:p>
            <a:pPr eaLnBrk="1" hangingPunct="1">
              <a:defRPr/>
            </a:pPr>
            <a:r>
              <a:rPr lang="en-US" altLang="zh-CN" sz="3600" b="1" dirty="0">
                <a:solidFill>
                  <a:srgbClr val="001D31"/>
                </a:solidFill>
              </a:rPr>
              <a:t>Function from static structure? </a:t>
            </a:r>
          </a:p>
        </p:txBody>
      </p:sp>
      <p:pic>
        <p:nvPicPr>
          <p:cNvPr id="88066" name="Picture 3">
            <a:extLst>
              <a:ext uri="{FF2B5EF4-FFF2-40B4-BE49-F238E27FC236}">
                <a16:creationId xmlns:a16="http://schemas.microsoft.com/office/drawing/2014/main" id="{75E6F66F-40D5-8142-A363-BC913A216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704" y="2204864"/>
            <a:ext cx="5020182" cy="319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96007A00-795A-2D88-70C8-3A8E108B6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526EA4-04B3-A649-A8C2-C85237414891}"/>
              </a:ext>
            </a:extLst>
          </p:cNvPr>
          <p:cNvSpPr txBox="1"/>
          <p:nvPr/>
        </p:nvSpPr>
        <p:spPr>
          <a:xfrm>
            <a:off x="767408" y="1268760"/>
            <a:ext cx="4392488" cy="461665"/>
          </a:xfrm>
          <a:prstGeom prst="rect">
            <a:avLst/>
          </a:prstGeom>
          <a:noFill/>
        </p:spPr>
        <p:txBody>
          <a:bodyPr wrap="square" rtlCol="0">
            <a:spAutoFit/>
          </a:bodyPr>
          <a:lstStyle/>
          <a:p>
            <a:r>
              <a:rPr kumimoji="1" lang="zh-CN" altLang="en-US" sz="2400" dirty="0">
                <a:solidFill>
                  <a:srgbClr val="0432FF"/>
                </a:solidFill>
              </a:rPr>
              <a:t>水环境中的甲烷分子相互作用</a:t>
            </a:r>
            <a:endParaRPr kumimoji="1" lang="en-US" altLang="zh-CN" sz="2400" dirty="0">
              <a:solidFill>
                <a:srgbClr val="0432FF"/>
              </a:solidFill>
            </a:endParaRPr>
          </a:p>
        </p:txBody>
      </p:sp>
      <p:pic>
        <p:nvPicPr>
          <p:cNvPr id="4" name="Picture 2">
            <a:extLst>
              <a:ext uri="{FF2B5EF4-FFF2-40B4-BE49-F238E27FC236}">
                <a16:creationId xmlns:a16="http://schemas.microsoft.com/office/drawing/2014/main" id="{DF4A6BBF-6C92-220B-4B99-448A2F74D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FC9AAAA-5512-6498-C0AE-FDA55EA88542}"/>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
        <p:nvSpPr>
          <p:cNvPr id="6" name="文本框 5">
            <a:extLst>
              <a:ext uri="{FF2B5EF4-FFF2-40B4-BE49-F238E27FC236}">
                <a16:creationId xmlns:a16="http://schemas.microsoft.com/office/drawing/2014/main" id="{EDB9AF15-8FF0-78B3-13A0-C98D2D920A96}"/>
              </a:ext>
            </a:extLst>
          </p:cNvPr>
          <p:cNvSpPr txBox="1"/>
          <p:nvPr/>
        </p:nvSpPr>
        <p:spPr>
          <a:xfrm>
            <a:off x="780134" y="1916832"/>
            <a:ext cx="8136904" cy="707886"/>
          </a:xfrm>
          <a:prstGeom prst="rect">
            <a:avLst/>
          </a:prstGeom>
          <a:noFill/>
        </p:spPr>
        <p:txBody>
          <a:bodyPr wrap="square" rtlCol="0">
            <a:spAutoFit/>
          </a:bodyPr>
          <a:lstStyle/>
          <a:p>
            <a:r>
              <a:rPr kumimoji="1" lang="zh-CN" altLang="en-US" sz="2000" dirty="0"/>
              <a:t>极性分子：</a:t>
            </a:r>
            <a:r>
              <a:rPr kumimoji="1" lang="zh-CN" altLang="en-US" sz="2000" b="0" dirty="0"/>
              <a:t>电荷在分子的各个原子上分布</a:t>
            </a:r>
            <a:r>
              <a:rPr kumimoji="1" lang="zh-CN" altLang="en-US" sz="2000" u="sng" dirty="0"/>
              <a:t>不对称</a:t>
            </a:r>
            <a:r>
              <a:rPr kumimoji="1" lang="zh-CN" altLang="en-US" sz="2000" b="0" dirty="0"/>
              <a:t>，偶极矩</a:t>
            </a:r>
            <a:r>
              <a:rPr kumimoji="1" lang="zh-CN" altLang="en-US" sz="2000" u="sng" dirty="0"/>
              <a:t>大</a:t>
            </a:r>
            <a:r>
              <a:rPr kumimoji="1" lang="zh-CN" altLang="en-US" sz="2000" b="0" dirty="0"/>
              <a:t>，通常</a:t>
            </a:r>
            <a:r>
              <a:rPr kumimoji="1" lang="zh-CN" altLang="en-US" sz="2000" u="sng" dirty="0"/>
              <a:t>能</a:t>
            </a:r>
            <a:r>
              <a:rPr kumimoji="1" lang="zh-CN" altLang="en-US" sz="2000" b="0" dirty="0"/>
              <a:t>和其他极性分子形成氢键。例如：</a:t>
            </a:r>
          </a:p>
        </p:txBody>
      </p:sp>
      <p:pic>
        <p:nvPicPr>
          <p:cNvPr id="7" name="图片 6">
            <a:extLst>
              <a:ext uri="{FF2B5EF4-FFF2-40B4-BE49-F238E27FC236}">
                <a16:creationId xmlns:a16="http://schemas.microsoft.com/office/drawing/2014/main" id="{C6C8D23D-6968-1B2A-1DDC-D16E43B6747C}"/>
              </a:ext>
            </a:extLst>
          </p:cNvPr>
          <p:cNvPicPr>
            <a:picLocks noChangeAspect="1"/>
          </p:cNvPicPr>
          <p:nvPr/>
        </p:nvPicPr>
        <p:blipFill>
          <a:blip r:embed="rId3"/>
          <a:stretch>
            <a:fillRect/>
          </a:stretch>
        </p:blipFill>
        <p:spPr>
          <a:xfrm>
            <a:off x="2718628" y="2761182"/>
            <a:ext cx="1440160" cy="1163903"/>
          </a:xfrm>
          <a:prstGeom prst="rect">
            <a:avLst/>
          </a:prstGeom>
        </p:spPr>
      </p:pic>
      <p:pic>
        <p:nvPicPr>
          <p:cNvPr id="8" name="图片 7">
            <a:extLst>
              <a:ext uri="{FF2B5EF4-FFF2-40B4-BE49-F238E27FC236}">
                <a16:creationId xmlns:a16="http://schemas.microsoft.com/office/drawing/2014/main" id="{162B8EFE-14F3-2DFA-124C-4063E1E195DC}"/>
              </a:ext>
            </a:extLst>
          </p:cNvPr>
          <p:cNvPicPr>
            <a:picLocks noChangeAspect="1"/>
          </p:cNvPicPr>
          <p:nvPr/>
        </p:nvPicPr>
        <p:blipFill>
          <a:blip r:embed="rId4"/>
          <a:stretch>
            <a:fillRect/>
          </a:stretch>
        </p:blipFill>
        <p:spPr>
          <a:xfrm>
            <a:off x="4856091" y="2827822"/>
            <a:ext cx="1148244" cy="1074164"/>
          </a:xfrm>
          <a:prstGeom prst="rect">
            <a:avLst/>
          </a:prstGeom>
        </p:spPr>
      </p:pic>
      <p:sp>
        <p:nvSpPr>
          <p:cNvPr id="9" name="文本框 8">
            <a:extLst>
              <a:ext uri="{FF2B5EF4-FFF2-40B4-BE49-F238E27FC236}">
                <a16:creationId xmlns:a16="http://schemas.microsoft.com/office/drawing/2014/main" id="{A865C9DA-A3A4-3C36-D5E9-82E6D16A0CB3}"/>
              </a:ext>
            </a:extLst>
          </p:cNvPr>
          <p:cNvSpPr txBox="1"/>
          <p:nvPr/>
        </p:nvSpPr>
        <p:spPr>
          <a:xfrm>
            <a:off x="2508327" y="3802449"/>
            <a:ext cx="798155" cy="400110"/>
          </a:xfrm>
          <a:prstGeom prst="rect">
            <a:avLst/>
          </a:prstGeom>
          <a:noFill/>
        </p:spPr>
        <p:txBody>
          <a:bodyPr wrap="square" rtlCol="0">
            <a:spAutoFit/>
          </a:bodyPr>
          <a:lstStyle/>
          <a:p>
            <a:r>
              <a:rPr kumimoji="1" lang="en-US" altLang="zh-CN" sz="2000" dirty="0"/>
              <a:t>H</a:t>
            </a:r>
            <a:r>
              <a:rPr kumimoji="1" lang="en-US" altLang="zh-CN" sz="2000" baseline="-25000" dirty="0"/>
              <a:t>2</a:t>
            </a:r>
            <a:r>
              <a:rPr kumimoji="1" lang="en-US" altLang="zh-CN" sz="2000" dirty="0"/>
              <a:t>O</a:t>
            </a:r>
            <a:endParaRPr kumimoji="1" lang="zh-CN" altLang="en-US" sz="2000" dirty="0"/>
          </a:p>
        </p:txBody>
      </p:sp>
      <p:sp>
        <p:nvSpPr>
          <p:cNvPr id="10" name="文本框 9">
            <a:extLst>
              <a:ext uri="{FF2B5EF4-FFF2-40B4-BE49-F238E27FC236}">
                <a16:creationId xmlns:a16="http://schemas.microsoft.com/office/drawing/2014/main" id="{3AFE7AE5-723B-840B-57AE-EAA88A7F2F80}"/>
              </a:ext>
            </a:extLst>
          </p:cNvPr>
          <p:cNvSpPr txBox="1"/>
          <p:nvPr/>
        </p:nvSpPr>
        <p:spPr>
          <a:xfrm>
            <a:off x="5578774" y="3758211"/>
            <a:ext cx="1008112" cy="400110"/>
          </a:xfrm>
          <a:prstGeom prst="rect">
            <a:avLst/>
          </a:prstGeom>
          <a:noFill/>
        </p:spPr>
        <p:txBody>
          <a:bodyPr wrap="square" rtlCol="0">
            <a:spAutoFit/>
          </a:bodyPr>
          <a:lstStyle/>
          <a:p>
            <a:r>
              <a:rPr kumimoji="1" lang="en-US" altLang="zh-CN" sz="2000" dirty="0"/>
              <a:t>NH</a:t>
            </a:r>
            <a:r>
              <a:rPr kumimoji="1" lang="en-US" altLang="zh-CN" sz="2000" baseline="-25000" dirty="0"/>
              <a:t>3</a:t>
            </a:r>
            <a:endParaRPr kumimoji="1" lang="zh-CN" altLang="en-US" sz="2000" baseline="-25000" dirty="0"/>
          </a:p>
        </p:txBody>
      </p:sp>
      <p:sp>
        <p:nvSpPr>
          <p:cNvPr id="11" name="文本框 10">
            <a:extLst>
              <a:ext uri="{FF2B5EF4-FFF2-40B4-BE49-F238E27FC236}">
                <a16:creationId xmlns:a16="http://schemas.microsoft.com/office/drawing/2014/main" id="{C00078D9-3931-D132-6F87-F57BEF4CBA32}"/>
              </a:ext>
            </a:extLst>
          </p:cNvPr>
          <p:cNvSpPr txBox="1"/>
          <p:nvPr/>
        </p:nvSpPr>
        <p:spPr>
          <a:xfrm>
            <a:off x="767408" y="4327593"/>
            <a:ext cx="8136904" cy="707886"/>
          </a:xfrm>
          <a:prstGeom prst="rect">
            <a:avLst/>
          </a:prstGeom>
          <a:noFill/>
        </p:spPr>
        <p:txBody>
          <a:bodyPr wrap="square" rtlCol="0">
            <a:spAutoFit/>
          </a:bodyPr>
          <a:lstStyle/>
          <a:p>
            <a:r>
              <a:rPr kumimoji="1" lang="zh-CN" altLang="en-US" sz="2000" dirty="0"/>
              <a:t>非极性分子：</a:t>
            </a:r>
            <a:r>
              <a:rPr kumimoji="1" lang="zh-CN" altLang="en-US" sz="2000" b="0" dirty="0"/>
              <a:t>电荷在分子的各个原子上分布</a:t>
            </a:r>
            <a:r>
              <a:rPr kumimoji="1" lang="zh-CN" altLang="en-US" sz="2000" u="sng" dirty="0"/>
              <a:t>对称</a:t>
            </a:r>
            <a:r>
              <a:rPr kumimoji="1" lang="zh-CN" altLang="en-US" sz="2000" b="0" dirty="0"/>
              <a:t>，偶极矩</a:t>
            </a:r>
            <a:r>
              <a:rPr kumimoji="1" lang="zh-CN" altLang="en-US" sz="2000" u="sng" dirty="0"/>
              <a:t>小</a:t>
            </a:r>
            <a:r>
              <a:rPr kumimoji="1" lang="zh-CN" altLang="en-US" sz="2000" b="0" dirty="0"/>
              <a:t>，通常</a:t>
            </a:r>
            <a:r>
              <a:rPr kumimoji="1" lang="zh-CN" altLang="en-US" sz="2000" u="sng" dirty="0"/>
              <a:t>不能</a:t>
            </a:r>
            <a:r>
              <a:rPr kumimoji="1" lang="zh-CN" altLang="en-US" sz="2000" b="0" dirty="0"/>
              <a:t>能和其他极性分子形成氢键。例如：</a:t>
            </a:r>
          </a:p>
        </p:txBody>
      </p:sp>
      <p:pic>
        <p:nvPicPr>
          <p:cNvPr id="12" name="图片 11">
            <a:extLst>
              <a:ext uri="{FF2B5EF4-FFF2-40B4-BE49-F238E27FC236}">
                <a16:creationId xmlns:a16="http://schemas.microsoft.com/office/drawing/2014/main" id="{8B011C57-B0F1-2D55-58E5-0E138EC1E7F9}"/>
              </a:ext>
            </a:extLst>
          </p:cNvPr>
          <p:cNvPicPr>
            <a:picLocks noChangeAspect="1"/>
          </p:cNvPicPr>
          <p:nvPr/>
        </p:nvPicPr>
        <p:blipFill>
          <a:blip r:embed="rId5"/>
          <a:stretch>
            <a:fillRect/>
          </a:stretch>
        </p:blipFill>
        <p:spPr>
          <a:xfrm>
            <a:off x="2390622" y="5361768"/>
            <a:ext cx="1438457" cy="915561"/>
          </a:xfrm>
          <a:prstGeom prst="rect">
            <a:avLst/>
          </a:prstGeom>
        </p:spPr>
      </p:pic>
      <p:pic>
        <p:nvPicPr>
          <p:cNvPr id="13" name="图片 12">
            <a:extLst>
              <a:ext uri="{FF2B5EF4-FFF2-40B4-BE49-F238E27FC236}">
                <a16:creationId xmlns:a16="http://schemas.microsoft.com/office/drawing/2014/main" id="{6E0CE300-FE5C-8302-BF06-D12B835CAFB1}"/>
              </a:ext>
            </a:extLst>
          </p:cNvPr>
          <p:cNvPicPr>
            <a:picLocks noChangeAspect="1"/>
          </p:cNvPicPr>
          <p:nvPr/>
        </p:nvPicPr>
        <p:blipFill>
          <a:blip r:embed="rId6"/>
          <a:stretch>
            <a:fillRect/>
          </a:stretch>
        </p:blipFill>
        <p:spPr>
          <a:xfrm>
            <a:off x="4786850" y="5059601"/>
            <a:ext cx="1368152" cy="1359268"/>
          </a:xfrm>
          <a:prstGeom prst="rect">
            <a:avLst/>
          </a:prstGeom>
        </p:spPr>
      </p:pic>
      <p:sp>
        <p:nvSpPr>
          <p:cNvPr id="14" name="文本框 13">
            <a:extLst>
              <a:ext uri="{FF2B5EF4-FFF2-40B4-BE49-F238E27FC236}">
                <a16:creationId xmlns:a16="http://schemas.microsoft.com/office/drawing/2014/main" id="{8DCA9957-5C73-6253-901D-088F6BABCEA5}"/>
              </a:ext>
            </a:extLst>
          </p:cNvPr>
          <p:cNvSpPr txBox="1"/>
          <p:nvPr/>
        </p:nvSpPr>
        <p:spPr>
          <a:xfrm>
            <a:off x="3829079" y="5919756"/>
            <a:ext cx="798155" cy="400110"/>
          </a:xfrm>
          <a:prstGeom prst="rect">
            <a:avLst/>
          </a:prstGeom>
          <a:noFill/>
        </p:spPr>
        <p:txBody>
          <a:bodyPr wrap="square" rtlCol="0">
            <a:spAutoFit/>
          </a:bodyPr>
          <a:lstStyle/>
          <a:p>
            <a:r>
              <a:rPr kumimoji="1" lang="en-US" altLang="zh-CN" sz="2000" dirty="0"/>
              <a:t>CO</a:t>
            </a:r>
            <a:r>
              <a:rPr kumimoji="1" lang="en-US" altLang="zh-CN" sz="2000" baseline="-25000" dirty="0"/>
              <a:t>2</a:t>
            </a:r>
            <a:endParaRPr kumimoji="1" lang="zh-CN" altLang="en-US" sz="2000" dirty="0"/>
          </a:p>
        </p:txBody>
      </p:sp>
      <p:sp>
        <p:nvSpPr>
          <p:cNvPr id="15" name="文本框 14">
            <a:extLst>
              <a:ext uri="{FF2B5EF4-FFF2-40B4-BE49-F238E27FC236}">
                <a16:creationId xmlns:a16="http://schemas.microsoft.com/office/drawing/2014/main" id="{74807724-38AF-CA9E-A15E-39EC3572941F}"/>
              </a:ext>
            </a:extLst>
          </p:cNvPr>
          <p:cNvSpPr txBox="1"/>
          <p:nvPr/>
        </p:nvSpPr>
        <p:spPr>
          <a:xfrm>
            <a:off x="6155003" y="5910911"/>
            <a:ext cx="798155" cy="400110"/>
          </a:xfrm>
          <a:prstGeom prst="rect">
            <a:avLst/>
          </a:prstGeom>
          <a:noFill/>
        </p:spPr>
        <p:txBody>
          <a:bodyPr wrap="square" rtlCol="0">
            <a:spAutoFit/>
          </a:bodyPr>
          <a:lstStyle/>
          <a:p>
            <a:r>
              <a:rPr kumimoji="1" lang="en-US" altLang="zh-CN" sz="2000" dirty="0"/>
              <a:t>CH</a:t>
            </a:r>
            <a:r>
              <a:rPr kumimoji="1" lang="en-US" altLang="zh-CN" sz="2000" baseline="-25000" dirty="0"/>
              <a:t>4</a:t>
            </a:r>
            <a:endParaRPr kumimoji="1" lang="zh-CN" altLang="en-US" sz="2000" dirty="0"/>
          </a:p>
        </p:txBody>
      </p:sp>
    </p:spTree>
    <p:extLst>
      <p:ext uri="{BB962C8B-B14F-4D97-AF65-F5344CB8AC3E}">
        <p14:creationId xmlns:p14="http://schemas.microsoft.com/office/powerpoint/2010/main" val="1452918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F5428F-678E-7E42-A323-F35AFDCB8239}"/>
              </a:ext>
            </a:extLst>
          </p:cNvPr>
          <p:cNvSpPr txBox="1"/>
          <p:nvPr/>
        </p:nvSpPr>
        <p:spPr>
          <a:xfrm>
            <a:off x="767408" y="2029738"/>
            <a:ext cx="10009111" cy="830997"/>
          </a:xfrm>
          <a:prstGeom prst="rect">
            <a:avLst/>
          </a:prstGeom>
          <a:noFill/>
        </p:spPr>
        <p:txBody>
          <a:bodyPr wrap="square" rtlCol="0">
            <a:spAutoFit/>
          </a:bodyPr>
          <a:lstStyle/>
          <a:p>
            <a:r>
              <a:rPr kumimoji="1" lang="zh-CN" altLang="en-US" sz="2400" dirty="0"/>
              <a:t>输水相互作用：</a:t>
            </a:r>
            <a:r>
              <a:rPr kumimoji="1" lang="zh-CN" altLang="en-US" sz="2400" b="0" dirty="0"/>
              <a:t>非极性分子在水溶液中的聚集倾向性，例如：脂肪分子在水中倾向于形成油滴。</a:t>
            </a:r>
          </a:p>
        </p:txBody>
      </p:sp>
      <p:sp>
        <p:nvSpPr>
          <p:cNvPr id="4" name="文本框 3">
            <a:extLst>
              <a:ext uri="{FF2B5EF4-FFF2-40B4-BE49-F238E27FC236}">
                <a16:creationId xmlns:a16="http://schemas.microsoft.com/office/drawing/2014/main" id="{0CE56CB7-FA7C-BA49-AD08-1E507C8E8DC3}"/>
              </a:ext>
            </a:extLst>
          </p:cNvPr>
          <p:cNvSpPr txBox="1"/>
          <p:nvPr/>
        </p:nvSpPr>
        <p:spPr>
          <a:xfrm>
            <a:off x="767408" y="3042701"/>
            <a:ext cx="10297144" cy="907941"/>
          </a:xfrm>
          <a:prstGeom prst="rect">
            <a:avLst/>
          </a:prstGeom>
          <a:noFill/>
        </p:spPr>
        <p:txBody>
          <a:bodyPr wrap="square" rtlCol="0">
            <a:spAutoFit/>
          </a:bodyPr>
          <a:lstStyle/>
          <a:p>
            <a:pPr>
              <a:spcAft>
                <a:spcPts val="600"/>
              </a:spcAft>
            </a:pPr>
            <a:r>
              <a:rPr kumimoji="1" lang="zh-CN" altLang="en-US" sz="2400" dirty="0"/>
              <a:t>一个尚未完全理解的问题：</a:t>
            </a:r>
            <a:endParaRPr kumimoji="1" lang="en-US" altLang="zh-CN" sz="2400" dirty="0"/>
          </a:p>
          <a:p>
            <a:r>
              <a:rPr kumimoji="1" lang="zh-CN" altLang="en-US" sz="2400" b="0" dirty="0"/>
              <a:t>为什么脂肪分子不喜欢和水分子混合，而是倾向于聚成油滴？</a:t>
            </a:r>
            <a:endParaRPr kumimoji="1" lang="en-US" altLang="zh-CN" sz="2400" b="0" dirty="0"/>
          </a:p>
        </p:txBody>
      </p:sp>
      <p:pic>
        <p:nvPicPr>
          <p:cNvPr id="3" name="Picture 2">
            <a:extLst>
              <a:ext uri="{FF2B5EF4-FFF2-40B4-BE49-F238E27FC236}">
                <a16:creationId xmlns:a16="http://schemas.microsoft.com/office/drawing/2014/main" id="{16A86157-2897-04F7-94E9-55BE7ADAD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AE5FD43-47B1-ABA8-04F6-8648FB78D7CA}"/>
              </a:ext>
            </a:extLst>
          </p:cNvPr>
          <p:cNvSpPr txBox="1"/>
          <p:nvPr/>
        </p:nvSpPr>
        <p:spPr>
          <a:xfrm>
            <a:off x="767408" y="1268760"/>
            <a:ext cx="4392488" cy="461665"/>
          </a:xfrm>
          <a:prstGeom prst="rect">
            <a:avLst/>
          </a:prstGeom>
          <a:noFill/>
        </p:spPr>
        <p:txBody>
          <a:bodyPr wrap="square" rtlCol="0">
            <a:spAutoFit/>
          </a:bodyPr>
          <a:lstStyle/>
          <a:p>
            <a:r>
              <a:rPr kumimoji="1" lang="zh-CN" altLang="en-US" sz="2400" dirty="0">
                <a:solidFill>
                  <a:srgbClr val="0432FF"/>
                </a:solidFill>
              </a:rPr>
              <a:t>水环境中的甲烷分子相互作用</a:t>
            </a:r>
            <a:endParaRPr kumimoji="1" lang="en-US" altLang="zh-CN" sz="2400" dirty="0">
              <a:solidFill>
                <a:srgbClr val="0432FF"/>
              </a:solidFill>
            </a:endParaRPr>
          </a:p>
        </p:txBody>
      </p:sp>
      <p:sp>
        <p:nvSpPr>
          <p:cNvPr id="9" name="Rectangle 2">
            <a:extLst>
              <a:ext uri="{FF2B5EF4-FFF2-40B4-BE49-F238E27FC236}">
                <a16:creationId xmlns:a16="http://schemas.microsoft.com/office/drawing/2014/main" id="{3F55B80F-BE6F-CF30-7471-73EF44362D02}"/>
              </a:ext>
            </a:extLst>
          </p:cNvPr>
          <p:cNvSpPr>
            <a:spLocks noChangeArrowheads="1"/>
          </p:cNvSpPr>
          <p:nvPr/>
        </p:nvSpPr>
        <p:spPr bwMode="auto">
          <a:xfrm>
            <a:off x="601824" y="370935"/>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pic>
        <p:nvPicPr>
          <p:cNvPr id="10" name="图片 9">
            <a:extLst>
              <a:ext uri="{FF2B5EF4-FFF2-40B4-BE49-F238E27FC236}">
                <a16:creationId xmlns:a16="http://schemas.microsoft.com/office/drawing/2014/main" id="{AF9E8070-D9BD-CA94-8CC3-3946EE76642E}"/>
              </a:ext>
            </a:extLst>
          </p:cNvPr>
          <p:cNvPicPr>
            <a:picLocks noChangeAspect="1"/>
          </p:cNvPicPr>
          <p:nvPr/>
        </p:nvPicPr>
        <p:blipFill>
          <a:blip r:embed="rId3"/>
          <a:stretch>
            <a:fillRect/>
          </a:stretch>
        </p:blipFill>
        <p:spPr>
          <a:xfrm>
            <a:off x="947427" y="4701614"/>
            <a:ext cx="1008112" cy="1001566"/>
          </a:xfrm>
          <a:prstGeom prst="rect">
            <a:avLst/>
          </a:prstGeom>
        </p:spPr>
      </p:pic>
      <p:pic>
        <p:nvPicPr>
          <p:cNvPr id="11" name="图片 10">
            <a:extLst>
              <a:ext uri="{FF2B5EF4-FFF2-40B4-BE49-F238E27FC236}">
                <a16:creationId xmlns:a16="http://schemas.microsoft.com/office/drawing/2014/main" id="{96F4840D-ED64-8930-A6FE-810B9B67F972}"/>
              </a:ext>
            </a:extLst>
          </p:cNvPr>
          <p:cNvPicPr>
            <a:picLocks noChangeAspect="1"/>
          </p:cNvPicPr>
          <p:nvPr/>
        </p:nvPicPr>
        <p:blipFill>
          <a:blip r:embed="rId3"/>
          <a:stretch>
            <a:fillRect/>
          </a:stretch>
        </p:blipFill>
        <p:spPr>
          <a:xfrm>
            <a:off x="2207568" y="4725144"/>
            <a:ext cx="984429" cy="978037"/>
          </a:xfrm>
          <a:prstGeom prst="rect">
            <a:avLst/>
          </a:prstGeom>
        </p:spPr>
      </p:pic>
      <p:sp>
        <p:nvSpPr>
          <p:cNvPr id="12" name="矩形 11">
            <a:extLst>
              <a:ext uri="{FF2B5EF4-FFF2-40B4-BE49-F238E27FC236}">
                <a16:creationId xmlns:a16="http://schemas.microsoft.com/office/drawing/2014/main" id="{8CCEA491-CF8D-8556-0998-DD8DB4D7F522}"/>
              </a:ext>
            </a:extLst>
          </p:cNvPr>
          <p:cNvSpPr/>
          <p:nvPr/>
        </p:nvSpPr>
        <p:spPr bwMode="auto">
          <a:xfrm>
            <a:off x="839416" y="4165046"/>
            <a:ext cx="2532602" cy="2229455"/>
          </a:xfrm>
          <a:prstGeom prst="rect">
            <a:avLst/>
          </a:prstGeom>
          <a:solidFill>
            <a:schemeClr val="accent1">
              <a:alpha val="4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endParaRPr lang="zh-CN" altLang="en-US">
              <a:ea typeface="黑体" pitchFamily="2" charset="-122"/>
            </a:endParaRPr>
          </a:p>
        </p:txBody>
      </p:sp>
      <p:sp>
        <p:nvSpPr>
          <p:cNvPr id="13" name="文本框 12">
            <a:extLst>
              <a:ext uri="{FF2B5EF4-FFF2-40B4-BE49-F238E27FC236}">
                <a16:creationId xmlns:a16="http://schemas.microsoft.com/office/drawing/2014/main" id="{9B8135F2-47FC-53B2-BAD6-77A900D3064E}"/>
              </a:ext>
            </a:extLst>
          </p:cNvPr>
          <p:cNvSpPr txBox="1"/>
          <p:nvPr/>
        </p:nvSpPr>
        <p:spPr>
          <a:xfrm>
            <a:off x="2363114" y="5989891"/>
            <a:ext cx="1008904" cy="369332"/>
          </a:xfrm>
          <a:prstGeom prst="rect">
            <a:avLst/>
          </a:prstGeom>
          <a:noFill/>
        </p:spPr>
        <p:txBody>
          <a:bodyPr wrap="square" rtlCol="0">
            <a:spAutoFit/>
          </a:bodyPr>
          <a:lstStyle/>
          <a:p>
            <a:r>
              <a:rPr kumimoji="1" lang="zh-CN" altLang="en-US" sz="1800" dirty="0"/>
              <a:t>水盒子</a:t>
            </a:r>
          </a:p>
        </p:txBody>
      </p:sp>
      <p:cxnSp>
        <p:nvCxnSpPr>
          <p:cNvPr id="14" name="直线连接符 13">
            <a:extLst>
              <a:ext uri="{FF2B5EF4-FFF2-40B4-BE49-F238E27FC236}">
                <a16:creationId xmlns:a16="http://schemas.microsoft.com/office/drawing/2014/main" id="{99DFBD2C-1D24-F28C-C9EE-5E83E0E9D1D0}"/>
              </a:ext>
            </a:extLst>
          </p:cNvPr>
          <p:cNvCxnSpPr>
            <a:cxnSpLocks/>
          </p:cNvCxnSpPr>
          <p:nvPr/>
        </p:nvCxnSpPr>
        <p:spPr bwMode="auto">
          <a:xfrm>
            <a:off x="1379476" y="5157192"/>
            <a:ext cx="1320306" cy="0"/>
          </a:xfrm>
          <a:prstGeom prst="line">
            <a:avLst/>
          </a:prstGeom>
          <a:solidFill>
            <a:schemeClr val="accent1"/>
          </a:solidFill>
          <a:ln w="19050" cap="flat" cmpd="sng" algn="ctr">
            <a:solidFill>
              <a:srgbClr val="FF0000"/>
            </a:solidFill>
            <a:prstDash val="solid"/>
            <a:round/>
            <a:headEnd type="stealth" w="med" len="lg"/>
            <a:tailEnd type="stealth" w="med" len="lg"/>
          </a:ln>
          <a:effectLst/>
        </p:spPr>
      </p:cxnSp>
      <p:sp>
        <p:nvSpPr>
          <p:cNvPr id="15" name="文本框 14">
            <a:extLst>
              <a:ext uri="{FF2B5EF4-FFF2-40B4-BE49-F238E27FC236}">
                <a16:creationId xmlns:a16="http://schemas.microsoft.com/office/drawing/2014/main" id="{FBAE9B06-D67F-4116-F225-491084DCD63F}"/>
              </a:ext>
            </a:extLst>
          </p:cNvPr>
          <p:cNvSpPr txBox="1"/>
          <p:nvPr/>
        </p:nvSpPr>
        <p:spPr>
          <a:xfrm>
            <a:off x="1866374" y="4494511"/>
            <a:ext cx="396044" cy="707886"/>
          </a:xfrm>
          <a:prstGeom prst="rect">
            <a:avLst/>
          </a:prstGeom>
          <a:noFill/>
        </p:spPr>
        <p:txBody>
          <a:bodyPr wrap="square" rtlCol="0">
            <a:spAutoFit/>
          </a:bodyPr>
          <a:lstStyle/>
          <a:p>
            <a:r>
              <a:rPr kumimoji="1" lang="en-US" altLang="zh-CN" dirty="0"/>
              <a:t>r</a:t>
            </a:r>
            <a:endParaRPr kumimoji="1" lang="zh-CN" altLang="en-US" dirty="0"/>
          </a:p>
        </p:txBody>
      </p:sp>
      <p:sp>
        <p:nvSpPr>
          <p:cNvPr id="16" name="文本框 15">
            <a:extLst>
              <a:ext uri="{FF2B5EF4-FFF2-40B4-BE49-F238E27FC236}">
                <a16:creationId xmlns:a16="http://schemas.microsoft.com/office/drawing/2014/main" id="{9B19CDCE-A451-7FB4-60AD-F8AEED4FC48C}"/>
              </a:ext>
            </a:extLst>
          </p:cNvPr>
          <p:cNvSpPr txBox="1"/>
          <p:nvPr/>
        </p:nvSpPr>
        <p:spPr>
          <a:xfrm>
            <a:off x="1571035" y="6455857"/>
            <a:ext cx="1128747" cy="338554"/>
          </a:xfrm>
          <a:prstGeom prst="rect">
            <a:avLst/>
          </a:prstGeom>
          <a:noFill/>
        </p:spPr>
        <p:txBody>
          <a:bodyPr wrap="square" rtlCol="0">
            <a:spAutoFit/>
          </a:bodyPr>
          <a:lstStyle/>
          <a:p>
            <a:r>
              <a:rPr kumimoji="1" lang="zh-CN" altLang="en-US" sz="1600" dirty="0"/>
              <a:t>模拟体系</a:t>
            </a:r>
          </a:p>
        </p:txBody>
      </p:sp>
      <p:pic>
        <p:nvPicPr>
          <p:cNvPr id="18" name="图片 17">
            <a:extLst>
              <a:ext uri="{FF2B5EF4-FFF2-40B4-BE49-F238E27FC236}">
                <a16:creationId xmlns:a16="http://schemas.microsoft.com/office/drawing/2014/main" id="{CF372A98-22C6-B743-539A-7E3A942E3759}"/>
              </a:ext>
            </a:extLst>
          </p:cNvPr>
          <p:cNvPicPr>
            <a:picLocks noChangeAspect="1"/>
          </p:cNvPicPr>
          <p:nvPr/>
        </p:nvPicPr>
        <p:blipFill>
          <a:blip r:embed="rId4"/>
          <a:stretch>
            <a:fillRect/>
          </a:stretch>
        </p:blipFill>
        <p:spPr>
          <a:xfrm>
            <a:off x="3618729" y="4133933"/>
            <a:ext cx="2532602" cy="2372389"/>
          </a:xfrm>
          <a:prstGeom prst="rect">
            <a:avLst/>
          </a:prstGeom>
        </p:spPr>
      </p:pic>
      <p:sp>
        <p:nvSpPr>
          <p:cNvPr id="20" name="矩形 19">
            <a:extLst>
              <a:ext uri="{FF2B5EF4-FFF2-40B4-BE49-F238E27FC236}">
                <a16:creationId xmlns:a16="http://schemas.microsoft.com/office/drawing/2014/main" id="{0A952E40-2B1A-000B-996E-16F6E2507F86}"/>
              </a:ext>
            </a:extLst>
          </p:cNvPr>
          <p:cNvSpPr/>
          <p:nvPr/>
        </p:nvSpPr>
        <p:spPr>
          <a:xfrm>
            <a:off x="6035417" y="4629386"/>
            <a:ext cx="2069722" cy="1169551"/>
          </a:xfrm>
          <a:prstGeom prst="rect">
            <a:avLst/>
          </a:prstGeom>
        </p:spPr>
        <p:txBody>
          <a:bodyPr wrap="square">
            <a:spAutoFit/>
          </a:bodyPr>
          <a:lstStyle/>
          <a:p>
            <a:r>
              <a:rPr lang="zh-CN" altLang="en-US" sz="1400" dirty="0">
                <a:solidFill>
                  <a:srgbClr val="333333"/>
                </a:solidFill>
                <a:latin typeface="ArialMT"/>
              </a:rPr>
              <a:t>注：如果使用力场文件未包含甲烷分子，需把</a:t>
            </a:r>
            <a:r>
              <a:rPr lang="en-US" altLang="zh-CN" sz="1400" dirty="0" err="1">
                <a:solidFill>
                  <a:srgbClr val="333333"/>
                </a:solidFill>
                <a:latin typeface="ArialMT"/>
              </a:rPr>
              <a:t>methane.rtp</a:t>
            </a:r>
            <a:r>
              <a:rPr lang="zh-CN" altLang="en-US" sz="1400" dirty="0">
                <a:solidFill>
                  <a:srgbClr val="333333"/>
                </a:solidFill>
                <a:latin typeface="ArialMT"/>
              </a:rPr>
              <a:t> 文件拷贝到所使用的力场文件目录下</a:t>
            </a:r>
            <a:r>
              <a:rPr lang="en-US" altLang="zh-CN" sz="1400" dirty="0">
                <a:solidFill>
                  <a:srgbClr val="333333"/>
                </a:solidFill>
                <a:latin typeface="ArialMT"/>
              </a:rPr>
              <a:t> </a:t>
            </a:r>
          </a:p>
        </p:txBody>
      </p:sp>
    </p:spTree>
    <p:extLst>
      <p:ext uri="{BB962C8B-B14F-4D97-AF65-F5344CB8AC3E}">
        <p14:creationId xmlns:p14="http://schemas.microsoft.com/office/powerpoint/2010/main" val="1163141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0528055-36DC-224B-95EC-DD47A686BDC8}"/>
              </a:ext>
            </a:extLst>
          </p:cNvPr>
          <p:cNvSpPr/>
          <p:nvPr/>
        </p:nvSpPr>
        <p:spPr>
          <a:xfrm>
            <a:off x="911424" y="1124744"/>
            <a:ext cx="5849281" cy="307777"/>
          </a:xfrm>
          <a:prstGeom prst="rect">
            <a:avLst/>
          </a:prstGeom>
        </p:spPr>
        <p:txBody>
          <a:bodyPr wrap="square">
            <a:spAutoFit/>
          </a:bodyPr>
          <a:lstStyle/>
          <a:p>
            <a:r>
              <a:rPr lang="en-US" altLang="zh-CN" sz="1400" dirty="0">
                <a:solidFill>
                  <a:schemeClr val="accent6">
                    <a:lumMod val="10000"/>
                  </a:schemeClr>
                </a:solidFill>
              </a:rPr>
              <a:t>1.  </a:t>
            </a:r>
            <a:r>
              <a:rPr lang="zh-CN" altLang="en-US" sz="1400" dirty="0">
                <a:solidFill>
                  <a:schemeClr val="accent6">
                    <a:lumMod val="10000"/>
                  </a:schemeClr>
                </a:solidFill>
              </a:rPr>
              <a:t>gmx pdb2gmx -f di-methane.pdb</a:t>
            </a:r>
            <a:r>
              <a:rPr lang="en-US" altLang="zh-CN" sz="1400" dirty="0">
                <a:solidFill>
                  <a:schemeClr val="accent6">
                    <a:lumMod val="10000"/>
                  </a:schemeClr>
                </a:solidFill>
              </a:rPr>
              <a:t>:</a:t>
            </a:r>
            <a:endParaRPr lang="zh-CN" altLang="en-US" sz="1400" dirty="0">
              <a:solidFill>
                <a:schemeClr val="accent6">
                  <a:lumMod val="10000"/>
                </a:schemeClr>
              </a:solidFill>
            </a:endParaRPr>
          </a:p>
        </p:txBody>
      </p:sp>
      <p:sp>
        <p:nvSpPr>
          <p:cNvPr id="4" name="矩形 3">
            <a:extLst>
              <a:ext uri="{FF2B5EF4-FFF2-40B4-BE49-F238E27FC236}">
                <a16:creationId xmlns:a16="http://schemas.microsoft.com/office/drawing/2014/main" id="{29861D4A-5415-974F-A4EF-0988720397AD}"/>
              </a:ext>
            </a:extLst>
          </p:cNvPr>
          <p:cNvSpPr/>
          <p:nvPr/>
        </p:nvSpPr>
        <p:spPr>
          <a:xfrm>
            <a:off x="1101820" y="1412361"/>
            <a:ext cx="8657593" cy="307777"/>
          </a:xfrm>
          <a:prstGeom prst="rect">
            <a:avLst/>
          </a:prstGeom>
        </p:spPr>
        <p:txBody>
          <a:bodyPr wrap="square">
            <a:spAutoFit/>
          </a:bodyPr>
          <a:lstStyle/>
          <a:p>
            <a:r>
              <a:rPr lang="en-US" altLang="zh-CN" sz="1400" dirty="0" err="1">
                <a:solidFill>
                  <a:schemeClr val="accent6">
                    <a:lumMod val="10000"/>
                  </a:schemeClr>
                </a:solidFill>
                <a:cs typeface="Times New Roman" panose="02020603050405020304" pitchFamily="18" charset="0"/>
              </a:rPr>
              <a:t>gmx</a:t>
            </a:r>
            <a:r>
              <a:rPr lang="en-US" altLang="zh-CN" sz="1400" dirty="0">
                <a:solidFill>
                  <a:schemeClr val="accent6">
                    <a:lumMod val="10000"/>
                  </a:schemeClr>
                </a:solidFill>
                <a:cs typeface="Times New Roman" panose="02020603050405020304" pitchFamily="18" charset="0"/>
              </a:rPr>
              <a:t> solvate -</a:t>
            </a:r>
            <a:r>
              <a:rPr lang="en-US" altLang="zh-CN" sz="1400" dirty="0" err="1">
                <a:solidFill>
                  <a:schemeClr val="accent6">
                    <a:lumMod val="10000"/>
                  </a:schemeClr>
                </a:solidFill>
                <a:cs typeface="Times New Roman" panose="02020603050405020304" pitchFamily="18" charset="0"/>
              </a:rPr>
              <a:t>cp</a:t>
            </a:r>
            <a:r>
              <a:rPr lang="en-US" altLang="zh-CN" sz="1400" dirty="0">
                <a:solidFill>
                  <a:schemeClr val="accent6">
                    <a:lumMod val="10000"/>
                  </a:schemeClr>
                </a:solidFill>
                <a:cs typeface="Times New Roman" panose="02020603050405020304" pitchFamily="18" charset="0"/>
              </a:rPr>
              <a:t> </a:t>
            </a:r>
            <a:r>
              <a:rPr lang="en-US" altLang="zh-CN" sz="1400" dirty="0" err="1">
                <a:solidFill>
                  <a:schemeClr val="accent6">
                    <a:lumMod val="10000"/>
                  </a:schemeClr>
                </a:solidFill>
                <a:cs typeface="Times New Roman" panose="02020603050405020304" pitchFamily="18" charset="0"/>
              </a:rPr>
              <a:t>conf.gro</a:t>
            </a:r>
            <a:r>
              <a:rPr lang="en-US" altLang="zh-CN" sz="1400" dirty="0">
                <a:solidFill>
                  <a:schemeClr val="accent6">
                    <a:lumMod val="10000"/>
                  </a:schemeClr>
                </a:solidFill>
                <a:cs typeface="Times New Roman" panose="02020603050405020304" pitchFamily="18" charset="0"/>
              </a:rPr>
              <a:t> -o </a:t>
            </a:r>
            <a:r>
              <a:rPr lang="en-US" altLang="zh-CN" sz="1400" dirty="0" err="1">
                <a:solidFill>
                  <a:schemeClr val="accent6">
                    <a:lumMod val="10000"/>
                  </a:schemeClr>
                </a:solidFill>
                <a:cs typeface="Times New Roman" panose="02020603050405020304" pitchFamily="18" charset="0"/>
              </a:rPr>
              <a:t>conf.gro</a:t>
            </a:r>
            <a:r>
              <a:rPr lang="en-US" altLang="zh-CN" sz="1400" dirty="0">
                <a:solidFill>
                  <a:schemeClr val="accent6">
                    <a:lumMod val="10000"/>
                  </a:schemeClr>
                </a:solidFill>
                <a:cs typeface="Times New Roman" panose="02020603050405020304" pitchFamily="18" charset="0"/>
              </a:rPr>
              <a:t> -</a:t>
            </a:r>
            <a:r>
              <a:rPr lang="en-US" altLang="zh-CN" sz="1400" dirty="0" err="1">
                <a:solidFill>
                  <a:schemeClr val="accent6">
                    <a:lumMod val="10000"/>
                  </a:schemeClr>
                </a:solidFill>
                <a:cs typeface="Times New Roman" panose="02020603050405020304" pitchFamily="18" charset="0"/>
              </a:rPr>
              <a:t>cs</a:t>
            </a:r>
            <a:r>
              <a:rPr lang="en-US" altLang="zh-CN" sz="1400" dirty="0">
                <a:solidFill>
                  <a:schemeClr val="accent6">
                    <a:lumMod val="10000"/>
                  </a:schemeClr>
                </a:solidFill>
                <a:cs typeface="Times New Roman" panose="02020603050405020304" pitchFamily="18" charset="0"/>
              </a:rPr>
              <a:t> tip4p -p </a:t>
            </a:r>
            <a:r>
              <a:rPr lang="en-US" altLang="zh-CN" sz="1400" dirty="0" err="1">
                <a:solidFill>
                  <a:schemeClr val="accent6">
                    <a:lumMod val="10000"/>
                  </a:schemeClr>
                </a:solidFill>
                <a:cs typeface="Times New Roman" panose="02020603050405020304" pitchFamily="18" charset="0"/>
              </a:rPr>
              <a:t>topol.top</a:t>
            </a:r>
            <a:r>
              <a:rPr lang="en-US" altLang="zh-CN" sz="1400" dirty="0">
                <a:solidFill>
                  <a:schemeClr val="accent6">
                    <a:lumMod val="10000"/>
                  </a:schemeClr>
                </a:solidFill>
                <a:cs typeface="Times New Roman" panose="02020603050405020304" pitchFamily="18" charset="0"/>
              </a:rPr>
              <a:t> -box 3.2 3.2 3.2 </a:t>
            </a:r>
          </a:p>
        </p:txBody>
      </p:sp>
      <p:sp>
        <p:nvSpPr>
          <p:cNvPr id="5" name="文本框 4">
            <a:extLst>
              <a:ext uri="{FF2B5EF4-FFF2-40B4-BE49-F238E27FC236}">
                <a16:creationId xmlns:a16="http://schemas.microsoft.com/office/drawing/2014/main" id="{7B589CED-F208-CA4F-8B5F-D56193F2BE54}"/>
              </a:ext>
            </a:extLst>
          </p:cNvPr>
          <p:cNvSpPr txBox="1"/>
          <p:nvPr/>
        </p:nvSpPr>
        <p:spPr>
          <a:xfrm>
            <a:off x="4138994" y="1146793"/>
            <a:ext cx="2808245" cy="307777"/>
          </a:xfrm>
          <a:prstGeom prst="rect">
            <a:avLst/>
          </a:prstGeom>
          <a:noFill/>
        </p:spPr>
        <p:txBody>
          <a:bodyPr wrap="square" rtlCol="0">
            <a:spAutoFit/>
          </a:bodyPr>
          <a:lstStyle/>
          <a:p>
            <a:r>
              <a:rPr kumimoji="1" lang="zh-CN" altLang="en-US" sz="1400" dirty="0">
                <a:solidFill>
                  <a:srgbClr val="0070C0"/>
                </a:solidFill>
              </a:rPr>
              <a:t>产生新文件 </a:t>
            </a:r>
            <a:r>
              <a:rPr kumimoji="1" lang="en-US" altLang="zh-CN" sz="1400" dirty="0" err="1">
                <a:solidFill>
                  <a:srgbClr val="0070C0"/>
                </a:solidFill>
              </a:rPr>
              <a:t>topol.top</a:t>
            </a:r>
            <a:endParaRPr kumimoji="1" lang="zh-CN" altLang="en-US" sz="1400" dirty="0">
              <a:solidFill>
                <a:srgbClr val="0070C0"/>
              </a:solidFill>
            </a:endParaRPr>
          </a:p>
        </p:txBody>
      </p:sp>
      <p:sp>
        <p:nvSpPr>
          <p:cNvPr id="6" name="矩形 5">
            <a:extLst>
              <a:ext uri="{FF2B5EF4-FFF2-40B4-BE49-F238E27FC236}">
                <a16:creationId xmlns:a16="http://schemas.microsoft.com/office/drawing/2014/main" id="{E23696CE-3B7B-FC4E-9F21-9FDAB54786F7}"/>
              </a:ext>
            </a:extLst>
          </p:cNvPr>
          <p:cNvSpPr/>
          <p:nvPr/>
        </p:nvSpPr>
        <p:spPr>
          <a:xfrm>
            <a:off x="6817985" y="1400673"/>
            <a:ext cx="3640740" cy="307777"/>
          </a:xfrm>
          <a:prstGeom prst="rect">
            <a:avLst/>
          </a:prstGeom>
        </p:spPr>
        <p:txBody>
          <a:bodyPr wrap="none">
            <a:spAutoFit/>
          </a:bodyPr>
          <a:lstStyle/>
          <a:p>
            <a:r>
              <a:rPr lang="zh-CN" altLang="en-US" sz="1400" dirty="0">
                <a:solidFill>
                  <a:srgbClr val="0070C0"/>
                </a:solidFill>
              </a:rPr>
              <a:t>将溶质放置于水盒子中， </a:t>
            </a:r>
            <a:r>
              <a:rPr lang="en-US" altLang="zh-CN" sz="1400" dirty="0">
                <a:solidFill>
                  <a:srgbClr val="0070C0"/>
                </a:solidFill>
              </a:rPr>
              <a:t>-</a:t>
            </a:r>
            <a:r>
              <a:rPr lang="en-US" altLang="zh-CN" sz="1400" dirty="0" err="1">
                <a:solidFill>
                  <a:srgbClr val="0070C0"/>
                </a:solidFill>
              </a:rPr>
              <a:t>cp</a:t>
            </a:r>
            <a:r>
              <a:rPr lang="zh-CN" altLang="en-US" sz="1400" dirty="0">
                <a:solidFill>
                  <a:srgbClr val="0070C0"/>
                </a:solidFill>
              </a:rPr>
              <a:t> 溶质，</a:t>
            </a:r>
            <a:r>
              <a:rPr lang="en-US" altLang="zh-CN" sz="1400" dirty="0">
                <a:solidFill>
                  <a:srgbClr val="0070C0"/>
                </a:solidFill>
              </a:rPr>
              <a:t>-</a:t>
            </a:r>
            <a:r>
              <a:rPr lang="en-US" altLang="zh-CN" sz="1400" dirty="0" err="1">
                <a:solidFill>
                  <a:srgbClr val="0070C0"/>
                </a:solidFill>
              </a:rPr>
              <a:t>cs</a:t>
            </a:r>
            <a:r>
              <a:rPr lang="zh-CN" altLang="en-US" sz="1400" dirty="0">
                <a:solidFill>
                  <a:srgbClr val="0070C0"/>
                </a:solidFill>
              </a:rPr>
              <a:t> 溶剂</a:t>
            </a:r>
          </a:p>
        </p:txBody>
      </p:sp>
      <p:sp>
        <p:nvSpPr>
          <p:cNvPr id="7" name="矩形 6">
            <a:extLst>
              <a:ext uri="{FF2B5EF4-FFF2-40B4-BE49-F238E27FC236}">
                <a16:creationId xmlns:a16="http://schemas.microsoft.com/office/drawing/2014/main" id="{5A3A7D41-F475-CC4E-9101-D08A1FB9D092}"/>
              </a:ext>
            </a:extLst>
          </p:cNvPr>
          <p:cNvSpPr/>
          <p:nvPr/>
        </p:nvSpPr>
        <p:spPr>
          <a:xfrm>
            <a:off x="901173" y="1806211"/>
            <a:ext cx="7638680" cy="307777"/>
          </a:xfrm>
          <a:prstGeom prst="rect">
            <a:avLst/>
          </a:prstGeom>
        </p:spPr>
        <p:txBody>
          <a:bodyPr wrap="square">
            <a:spAutoFit/>
          </a:bodyPr>
          <a:lstStyle/>
          <a:p>
            <a:r>
              <a:rPr lang="en-US" altLang="zh-CN" sz="1400" dirty="0">
                <a:solidFill>
                  <a:srgbClr val="00B050"/>
                </a:solidFill>
              </a:rPr>
              <a:t>2. </a:t>
            </a:r>
            <a:r>
              <a:rPr lang="zh-CN" altLang="en-US" sz="1400" dirty="0">
                <a:solidFill>
                  <a:srgbClr val="00B050"/>
                </a:solidFill>
              </a:rPr>
              <a:t>gm</a:t>
            </a:r>
            <a:r>
              <a:rPr lang="en-US" altLang="zh-CN" sz="1400" dirty="0">
                <a:solidFill>
                  <a:srgbClr val="00B050"/>
                </a:solidFill>
              </a:rPr>
              <a:t>x</a:t>
            </a:r>
            <a:r>
              <a:rPr lang="zh-CN" altLang="en-US" sz="1400" dirty="0">
                <a:solidFill>
                  <a:srgbClr val="00B050"/>
                </a:solidFill>
              </a:rPr>
              <a:t> grompp -f min.mdp -o </a:t>
            </a:r>
            <a:r>
              <a:rPr lang="en-US" altLang="zh-CN" sz="1400" dirty="0">
                <a:solidFill>
                  <a:srgbClr val="00B050"/>
                </a:solidFill>
              </a:rPr>
              <a:t>min/</a:t>
            </a:r>
            <a:r>
              <a:rPr lang="zh-CN" altLang="en-US" sz="1400" dirty="0">
                <a:solidFill>
                  <a:srgbClr val="00B050"/>
                </a:solidFill>
              </a:rPr>
              <a:t>min -pp </a:t>
            </a:r>
            <a:r>
              <a:rPr lang="en-US" altLang="zh-CN" sz="1400" dirty="0">
                <a:solidFill>
                  <a:srgbClr val="00B050"/>
                </a:solidFill>
              </a:rPr>
              <a:t>min/</a:t>
            </a:r>
            <a:r>
              <a:rPr lang="zh-CN" altLang="en-US" sz="1400" dirty="0">
                <a:solidFill>
                  <a:srgbClr val="00B050"/>
                </a:solidFill>
              </a:rPr>
              <a:t>min -po </a:t>
            </a:r>
            <a:r>
              <a:rPr lang="en-US" altLang="zh-CN" sz="1400" dirty="0">
                <a:solidFill>
                  <a:srgbClr val="00B050"/>
                </a:solidFill>
              </a:rPr>
              <a:t>min/</a:t>
            </a:r>
            <a:r>
              <a:rPr lang="zh-CN" altLang="en-US" sz="1400" dirty="0">
                <a:solidFill>
                  <a:srgbClr val="00B050"/>
                </a:solidFill>
              </a:rPr>
              <a:t>min</a:t>
            </a:r>
          </a:p>
        </p:txBody>
      </p:sp>
      <p:sp>
        <p:nvSpPr>
          <p:cNvPr id="13" name="矩形 12">
            <a:extLst>
              <a:ext uri="{FF2B5EF4-FFF2-40B4-BE49-F238E27FC236}">
                <a16:creationId xmlns:a16="http://schemas.microsoft.com/office/drawing/2014/main" id="{F669D715-5749-764D-B626-75A77980A7D0}"/>
              </a:ext>
            </a:extLst>
          </p:cNvPr>
          <p:cNvSpPr/>
          <p:nvPr/>
        </p:nvSpPr>
        <p:spPr>
          <a:xfrm>
            <a:off x="6282663" y="1782348"/>
            <a:ext cx="4113627" cy="307777"/>
          </a:xfrm>
          <a:prstGeom prst="rect">
            <a:avLst/>
          </a:prstGeom>
        </p:spPr>
        <p:txBody>
          <a:bodyPr wrap="none">
            <a:spAutoFit/>
          </a:bodyPr>
          <a:lstStyle/>
          <a:p>
            <a:r>
              <a:rPr lang="zh-CN" altLang="en-US" sz="1400" dirty="0">
                <a:solidFill>
                  <a:srgbClr val="0070C0"/>
                </a:solidFill>
              </a:rPr>
              <a:t>产生结构优化输入文件  min.mdp  min.top  min.tpr</a:t>
            </a:r>
          </a:p>
        </p:txBody>
      </p:sp>
      <p:sp>
        <p:nvSpPr>
          <p:cNvPr id="15" name="矩形 14">
            <a:extLst>
              <a:ext uri="{FF2B5EF4-FFF2-40B4-BE49-F238E27FC236}">
                <a16:creationId xmlns:a16="http://schemas.microsoft.com/office/drawing/2014/main" id="{E8C6529E-EC3A-2A47-8054-26C08ADC4E0D}"/>
              </a:ext>
            </a:extLst>
          </p:cNvPr>
          <p:cNvSpPr/>
          <p:nvPr/>
        </p:nvSpPr>
        <p:spPr>
          <a:xfrm>
            <a:off x="4024161" y="2100365"/>
            <a:ext cx="5129738" cy="307777"/>
          </a:xfrm>
          <a:prstGeom prst="rect">
            <a:avLst/>
          </a:prstGeom>
        </p:spPr>
        <p:txBody>
          <a:bodyPr wrap="none">
            <a:spAutoFit/>
          </a:bodyPr>
          <a:lstStyle/>
          <a:p>
            <a:r>
              <a:rPr lang="zh-CN" altLang="en-US" sz="1400" dirty="0">
                <a:solidFill>
                  <a:srgbClr val="0070C0"/>
                </a:solidFill>
              </a:rPr>
              <a:t>结构优化，产生能量、坐标、结构文件 </a:t>
            </a:r>
            <a:r>
              <a:rPr lang="en-US" altLang="zh-CN" sz="1400" dirty="0" err="1">
                <a:solidFill>
                  <a:srgbClr val="0070C0"/>
                </a:solidFill>
              </a:rPr>
              <a:t>min.edr</a:t>
            </a:r>
            <a:r>
              <a:rPr lang="zh-CN" altLang="en-US" sz="1400" dirty="0">
                <a:solidFill>
                  <a:srgbClr val="0070C0"/>
                </a:solidFill>
              </a:rPr>
              <a:t> min.</a:t>
            </a:r>
            <a:r>
              <a:rPr lang="en-US" altLang="zh-CN" sz="1400" dirty="0" err="1">
                <a:solidFill>
                  <a:srgbClr val="0070C0"/>
                </a:solidFill>
              </a:rPr>
              <a:t>trr</a:t>
            </a:r>
            <a:r>
              <a:rPr lang="zh-CN" altLang="en-US" sz="1400" dirty="0">
                <a:solidFill>
                  <a:srgbClr val="0070C0"/>
                </a:solidFill>
              </a:rPr>
              <a:t> </a:t>
            </a:r>
            <a:r>
              <a:rPr lang="en-US" altLang="zh-CN" sz="1400" dirty="0" err="1">
                <a:solidFill>
                  <a:srgbClr val="0070C0"/>
                </a:solidFill>
              </a:rPr>
              <a:t>min.gro</a:t>
            </a:r>
            <a:endParaRPr lang="zh-CN" altLang="en-US" sz="1400" dirty="0">
              <a:solidFill>
                <a:srgbClr val="0070C0"/>
              </a:solidFill>
            </a:endParaRPr>
          </a:p>
        </p:txBody>
      </p:sp>
      <p:sp>
        <p:nvSpPr>
          <p:cNvPr id="16" name="矩形 15">
            <a:extLst>
              <a:ext uri="{FF2B5EF4-FFF2-40B4-BE49-F238E27FC236}">
                <a16:creationId xmlns:a16="http://schemas.microsoft.com/office/drawing/2014/main" id="{BE1B17B4-34F4-4840-B136-87912C138969}"/>
              </a:ext>
            </a:extLst>
          </p:cNvPr>
          <p:cNvSpPr/>
          <p:nvPr/>
        </p:nvSpPr>
        <p:spPr>
          <a:xfrm>
            <a:off x="1074486" y="2132441"/>
            <a:ext cx="4572000" cy="307777"/>
          </a:xfrm>
          <a:prstGeom prst="rect">
            <a:avLst/>
          </a:prstGeom>
        </p:spPr>
        <p:txBody>
          <a:bodyPr>
            <a:spAutoFit/>
          </a:bodyPr>
          <a:lstStyle/>
          <a:p>
            <a:r>
              <a:rPr lang="zh-CN" altLang="en-US" sz="1400" dirty="0">
                <a:solidFill>
                  <a:srgbClr val="00B050"/>
                </a:solidFill>
              </a:rPr>
              <a:t>gmx mdrun -deffnm min/min</a:t>
            </a:r>
          </a:p>
        </p:txBody>
      </p:sp>
      <p:sp>
        <p:nvSpPr>
          <p:cNvPr id="23" name="矩形 22">
            <a:extLst>
              <a:ext uri="{FF2B5EF4-FFF2-40B4-BE49-F238E27FC236}">
                <a16:creationId xmlns:a16="http://schemas.microsoft.com/office/drawing/2014/main" id="{61F7CC85-76E7-F94F-A1BF-73D4AA127B64}"/>
              </a:ext>
            </a:extLst>
          </p:cNvPr>
          <p:cNvSpPr/>
          <p:nvPr/>
        </p:nvSpPr>
        <p:spPr>
          <a:xfrm>
            <a:off x="1114835" y="2803052"/>
            <a:ext cx="4705134" cy="307777"/>
          </a:xfrm>
          <a:prstGeom prst="rect">
            <a:avLst/>
          </a:prstGeom>
        </p:spPr>
        <p:txBody>
          <a:bodyPr wrap="none">
            <a:spAutoFit/>
          </a:bodyPr>
          <a:lstStyle/>
          <a:p>
            <a:r>
              <a:rPr lang="zh-CN" altLang="en-US" sz="1400" dirty="0">
                <a:solidFill>
                  <a:srgbClr val="0070C0"/>
                </a:solidFill>
              </a:rPr>
              <a:t>产生</a:t>
            </a:r>
            <a:r>
              <a:rPr lang="en-US" altLang="zh-CN" sz="1400" dirty="0">
                <a:solidFill>
                  <a:srgbClr val="0070C0"/>
                </a:solidFill>
              </a:rPr>
              <a:t>NTV</a:t>
            </a:r>
            <a:r>
              <a:rPr lang="zh-CN" altLang="en-US" sz="1400" dirty="0">
                <a:solidFill>
                  <a:srgbClr val="0070C0"/>
                </a:solidFill>
              </a:rPr>
              <a:t>平衡弛豫输入文件  </a:t>
            </a:r>
            <a:r>
              <a:rPr lang="en-US" altLang="zh-CN" sz="1400" dirty="0">
                <a:solidFill>
                  <a:srgbClr val="0070C0"/>
                </a:solidFill>
              </a:rPr>
              <a:t>equ1</a:t>
            </a:r>
            <a:r>
              <a:rPr lang="zh-CN" altLang="en-US" sz="1400" dirty="0">
                <a:solidFill>
                  <a:srgbClr val="0070C0"/>
                </a:solidFill>
              </a:rPr>
              <a:t>.mdp  </a:t>
            </a:r>
            <a:r>
              <a:rPr lang="en-US" altLang="zh-CN" sz="1400" dirty="0">
                <a:solidFill>
                  <a:srgbClr val="0070C0"/>
                </a:solidFill>
              </a:rPr>
              <a:t>equ1</a:t>
            </a:r>
            <a:r>
              <a:rPr lang="zh-CN" altLang="en-US" sz="1400" dirty="0">
                <a:solidFill>
                  <a:srgbClr val="0070C0"/>
                </a:solidFill>
              </a:rPr>
              <a:t>.top  </a:t>
            </a:r>
            <a:r>
              <a:rPr lang="en-US" altLang="zh-CN" sz="1400" dirty="0">
                <a:solidFill>
                  <a:srgbClr val="0070C0"/>
                </a:solidFill>
              </a:rPr>
              <a:t>equ1</a:t>
            </a:r>
            <a:r>
              <a:rPr lang="zh-CN" altLang="en-US" sz="1400" dirty="0">
                <a:solidFill>
                  <a:srgbClr val="0070C0"/>
                </a:solidFill>
              </a:rPr>
              <a:t>.tpr</a:t>
            </a:r>
          </a:p>
        </p:txBody>
      </p:sp>
      <p:sp>
        <p:nvSpPr>
          <p:cNvPr id="24" name="矩形 23">
            <a:extLst>
              <a:ext uri="{FF2B5EF4-FFF2-40B4-BE49-F238E27FC236}">
                <a16:creationId xmlns:a16="http://schemas.microsoft.com/office/drawing/2014/main" id="{0BBC9E8D-7322-C340-A6CB-B3CD0A2CAB85}"/>
              </a:ext>
            </a:extLst>
          </p:cNvPr>
          <p:cNvSpPr/>
          <p:nvPr/>
        </p:nvSpPr>
        <p:spPr>
          <a:xfrm>
            <a:off x="1114835" y="3461289"/>
            <a:ext cx="6259855" cy="307777"/>
          </a:xfrm>
          <a:prstGeom prst="rect">
            <a:avLst/>
          </a:prstGeom>
        </p:spPr>
        <p:txBody>
          <a:bodyPr wrap="none">
            <a:spAutoFit/>
          </a:bodyPr>
          <a:lstStyle/>
          <a:p>
            <a:r>
              <a:rPr lang="en-US" altLang="zh-CN" sz="1400" dirty="0">
                <a:solidFill>
                  <a:srgbClr val="0070C0"/>
                </a:solidFill>
              </a:rPr>
              <a:t>NTV</a:t>
            </a:r>
            <a:r>
              <a:rPr lang="zh-CN" altLang="en-US" sz="1400" dirty="0">
                <a:solidFill>
                  <a:srgbClr val="0070C0"/>
                </a:solidFill>
              </a:rPr>
              <a:t>平衡弛豫、升温、产生能量、坐标、结构文件 </a:t>
            </a:r>
            <a:r>
              <a:rPr lang="en-US" altLang="zh-CN" sz="1400" dirty="0">
                <a:solidFill>
                  <a:srgbClr val="0070C0"/>
                </a:solidFill>
              </a:rPr>
              <a:t>equ1.edr</a:t>
            </a:r>
            <a:r>
              <a:rPr lang="zh-CN" altLang="en-US" sz="1400" dirty="0">
                <a:solidFill>
                  <a:srgbClr val="0070C0"/>
                </a:solidFill>
              </a:rPr>
              <a:t> </a:t>
            </a:r>
            <a:r>
              <a:rPr lang="en-US" altLang="zh-CN" sz="1400" dirty="0">
                <a:solidFill>
                  <a:srgbClr val="0070C0"/>
                </a:solidFill>
              </a:rPr>
              <a:t>equ1</a:t>
            </a:r>
            <a:r>
              <a:rPr lang="zh-CN" altLang="en-US" sz="1400" dirty="0">
                <a:solidFill>
                  <a:srgbClr val="0070C0"/>
                </a:solidFill>
              </a:rPr>
              <a:t>.</a:t>
            </a:r>
            <a:r>
              <a:rPr lang="en-US" altLang="zh-CN" sz="1400" dirty="0" err="1">
                <a:solidFill>
                  <a:srgbClr val="0070C0"/>
                </a:solidFill>
              </a:rPr>
              <a:t>trr</a:t>
            </a:r>
            <a:r>
              <a:rPr lang="zh-CN" altLang="en-US" sz="1400" dirty="0">
                <a:solidFill>
                  <a:srgbClr val="0070C0"/>
                </a:solidFill>
              </a:rPr>
              <a:t> </a:t>
            </a:r>
            <a:r>
              <a:rPr lang="en-US" altLang="zh-CN" sz="1400" dirty="0">
                <a:solidFill>
                  <a:srgbClr val="0070C0"/>
                </a:solidFill>
              </a:rPr>
              <a:t>equ1.gro</a:t>
            </a:r>
            <a:endParaRPr lang="zh-CN" altLang="en-US" sz="1400" dirty="0">
              <a:solidFill>
                <a:srgbClr val="0070C0"/>
              </a:solidFill>
            </a:endParaRPr>
          </a:p>
        </p:txBody>
      </p:sp>
      <p:sp>
        <p:nvSpPr>
          <p:cNvPr id="25" name="矩形 24">
            <a:extLst>
              <a:ext uri="{FF2B5EF4-FFF2-40B4-BE49-F238E27FC236}">
                <a16:creationId xmlns:a16="http://schemas.microsoft.com/office/drawing/2014/main" id="{541E43E2-8FBB-7542-B41F-5CBECC03C4B6}"/>
              </a:ext>
            </a:extLst>
          </p:cNvPr>
          <p:cNvSpPr/>
          <p:nvPr/>
        </p:nvSpPr>
        <p:spPr>
          <a:xfrm>
            <a:off x="1114835" y="3119459"/>
            <a:ext cx="4572000" cy="307777"/>
          </a:xfrm>
          <a:prstGeom prst="rect">
            <a:avLst/>
          </a:prstGeom>
        </p:spPr>
        <p:txBody>
          <a:bodyPr>
            <a:spAutoFit/>
          </a:bodyPr>
          <a:lstStyle/>
          <a:p>
            <a:r>
              <a:rPr lang="zh-CN" altLang="en-US" sz="1400" dirty="0">
                <a:solidFill>
                  <a:srgbClr val="FFC000"/>
                </a:solidFill>
              </a:rPr>
              <a:t>gmx mdrun -deffnm </a:t>
            </a:r>
            <a:r>
              <a:rPr lang="en-US" altLang="zh-CN" sz="1400" dirty="0">
                <a:solidFill>
                  <a:srgbClr val="FFC000"/>
                </a:solidFill>
              </a:rPr>
              <a:t>equ1</a:t>
            </a:r>
            <a:r>
              <a:rPr lang="zh-CN" altLang="en-US" sz="1400" dirty="0">
                <a:solidFill>
                  <a:srgbClr val="FFC000"/>
                </a:solidFill>
              </a:rPr>
              <a:t>/</a:t>
            </a:r>
            <a:r>
              <a:rPr lang="en-US" altLang="zh-CN" sz="1400" dirty="0">
                <a:solidFill>
                  <a:srgbClr val="FFC000"/>
                </a:solidFill>
              </a:rPr>
              <a:t>equ1</a:t>
            </a:r>
            <a:endParaRPr lang="zh-CN" altLang="en-US" sz="1400" dirty="0">
              <a:solidFill>
                <a:srgbClr val="FFC000"/>
              </a:solidFill>
            </a:endParaRPr>
          </a:p>
        </p:txBody>
      </p:sp>
      <p:sp>
        <p:nvSpPr>
          <p:cNvPr id="26" name="矩形 25">
            <a:extLst>
              <a:ext uri="{FF2B5EF4-FFF2-40B4-BE49-F238E27FC236}">
                <a16:creationId xmlns:a16="http://schemas.microsoft.com/office/drawing/2014/main" id="{034831FD-8DFD-8F4C-A776-33654663F94C}"/>
              </a:ext>
            </a:extLst>
          </p:cNvPr>
          <p:cNvSpPr/>
          <p:nvPr/>
        </p:nvSpPr>
        <p:spPr>
          <a:xfrm>
            <a:off x="911424" y="2489711"/>
            <a:ext cx="7638680" cy="307777"/>
          </a:xfrm>
          <a:prstGeom prst="rect">
            <a:avLst/>
          </a:prstGeom>
        </p:spPr>
        <p:txBody>
          <a:bodyPr wrap="square">
            <a:spAutoFit/>
          </a:bodyPr>
          <a:lstStyle/>
          <a:p>
            <a:r>
              <a:rPr lang="en-US" altLang="zh-CN" sz="1400" dirty="0">
                <a:solidFill>
                  <a:srgbClr val="FFC000"/>
                </a:solidFill>
              </a:rPr>
              <a:t>3. </a:t>
            </a:r>
            <a:r>
              <a:rPr lang="zh-CN" altLang="en-US" sz="1400" dirty="0">
                <a:solidFill>
                  <a:srgbClr val="FFC000"/>
                </a:solidFill>
              </a:rPr>
              <a:t>gm</a:t>
            </a:r>
            <a:r>
              <a:rPr lang="en-US" altLang="zh-CN" sz="1400" dirty="0">
                <a:solidFill>
                  <a:srgbClr val="FFC000"/>
                </a:solidFill>
              </a:rPr>
              <a:t>x</a:t>
            </a:r>
            <a:r>
              <a:rPr lang="zh-CN" altLang="en-US" sz="1400" dirty="0">
                <a:solidFill>
                  <a:srgbClr val="FFC000"/>
                </a:solidFill>
              </a:rPr>
              <a:t> grompp -f </a:t>
            </a:r>
            <a:r>
              <a:rPr lang="en-US" altLang="zh-CN" sz="1400" dirty="0">
                <a:solidFill>
                  <a:srgbClr val="FFC000"/>
                </a:solidFill>
              </a:rPr>
              <a:t>equ1</a:t>
            </a:r>
            <a:r>
              <a:rPr lang="zh-CN" altLang="en-US" sz="1400" dirty="0">
                <a:solidFill>
                  <a:srgbClr val="FFC000"/>
                </a:solidFill>
              </a:rPr>
              <a:t>.mdp -o </a:t>
            </a:r>
            <a:r>
              <a:rPr lang="en-US" altLang="zh-CN" sz="1400" dirty="0">
                <a:solidFill>
                  <a:srgbClr val="FFC000"/>
                </a:solidFill>
              </a:rPr>
              <a:t>equ1/equ1</a:t>
            </a:r>
            <a:r>
              <a:rPr lang="zh-CN" altLang="en-US" sz="1400" dirty="0">
                <a:solidFill>
                  <a:srgbClr val="FFC000"/>
                </a:solidFill>
              </a:rPr>
              <a:t> -pp </a:t>
            </a:r>
            <a:r>
              <a:rPr lang="en-US" altLang="zh-CN" sz="1400" dirty="0">
                <a:solidFill>
                  <a:srgbClr val="FFC000"/>
                </a:solidFill>
              </a:rPr>
              <a:t>min/</a:t>
            </a:r>
            <a:r>
              <a:rPr lang="zh-CN" altLang="en-US" sz="1400" dirty="0">
                <a:solidFill>
                  <a:srgbClr val="FFC000"/>
                </a:solidFill>
              </a:rPr>
              <a:t>min -po </a:t>
            </a:r>
            <a:r>
              <a:rPr lang="en-US" altLang="zh-CN" sz="1400" dirty="0">
                <a:solidFill>
                  <a:srgbClr val="FFC000"/>
                </a:solidFill>
              </a:rPr>
              <a:t>min/</a:t>
            </a:r>
            <a:r>
              <a:rPr lang="zh-CN" altLang="en-US" sz="1400" dirty="0">
                <a:solidFill>
                  <a:srgbClr val="FFC000"/>
                </a:solidFill>
              </a:rPr>
              <a:t>min</a:t>
            </a:r>
          </a:p>
        </p:txBody>
      </p:sp>
      <p:sp>
        <p:nvSpPr>
          <p:cNvPr id="27" name="矩形 26">
            <a:extLst>
              <a:ext uri="{FF2B5EF4-FFF2-40B4-BE49-F238E27FC236}">
                <a16:creationId xmlns:a16="http://schemas.microsoft.com/office/drawing/2014/main" id="{EACA32DF-4062-8C49-8FC5-15291F4D56A2}"/>
              </a:ext>
            </a:extLst>
          </p:cNvPr>
          <p:cNvSpPr/>
          <p:nvPr/>
        </p:nvSpPr>
        <p:spPr>
          <a:xfrm>
            <a:off x="1154180" y="4210176"/>
            <a:ext cx="4684296" cy="307777"/>
          </a:xfrm>
          <a:prstGeom prst="rect">
            <a:avLst/>
          </a:prstGeom>
        </p:spPr>
        <p:txBody>
          <a:bodyPr wrap="none">
            <a:spAutoFit/>
          </a:bodyPr>
          <a:lstStyle/>
          <a:p>
            <a:r>
              <a:rPr lang="zh-CN" altLang="en-US" sz="1400" dirty="0">
                <a:solidFill>
                  <a:srgbClr val="0070C0"/>
                </a:solidFill>
              </a:rPr>
              <a:t>产生</a:t>
            </a:r>
            <a:r>
              <a:rPr lang="en-US" altLang="zh-CN" sz="1400" dirty="0">
                <a:solidFill>
                  <a:srgbClr val="0070C0"/>
                </a:solidFill>
              </a:rPr>
              <a:t>NPT</a:t>
            </a:r>
            <a:r>
              <a:rPr lang="zh-CN" altLang="en-US" sz="1400" dirty="0">
                <a:solidFill>
                  <a:srgbClr val="0070C0"/>
                </a:solidFill>
              </a:rPr>
              <a:t>平衡弛豫输入文件  </a:t>
            </a:r>
            <a:r>
              <a:rPr lang="en-US" altLang="zh-CN" sz="1400" dirty="0">
                <a:solidFill>
                  <a:srgbClr val="0070C0"/>
                </a:solidFill>
              </a:rPr>
              <a:t>equ2</a:t>
            </a:r>
            <a:r>
              <a:rPr lang="zh-CN" altLang="en-US" sz="1400" dirty="0">
                <a:solidFill>
                  <a:srgbClr val="0070C0"/>
                </a:solidFill>
              </a:rPr>
              <a:t>.mdp  </a:t>
            </a:r>
            <a:r>
              <a:rPr lang="en-US" altLang="zh-CN" sz="1400" dirty="0">
                <a:solidFill>
                  <a:srgbClr val="0070C0"/>
                </a:solidFill>
              </a:rPr>
              <a:t>equ2</a:t>
            </a:r>
            <a:r>
              <a:rPr lang="zh-CN" altLang="en-US" sz="1400" dirty="0">
                <a:solidFill>
                  <a:srgbClr val="0070C0"/>
                </a:solidFill>
              </a:rPr>
              <a:t>.top  </a:t>
            </a:r>
            <a:r>
              <a:rPr lang="en-US" altLang="zh-CN" sz="1400" dirty="0">
                <a:solidFill>
                  <a:srgbClr val="0070C0"/>
                </a:solidFill>
              </a:rPr>
              <a:t>equ2</a:t>
            </a:r>
            <a:r>
              <a:rPr lang="zh-CN" altLang="en-US" sz="1400" dirty="0">
                <a:solidFill>
                  <a:srgbClr val="0070C0"/>
                </a:solidFill>
              </a:rPr>
              <a:t>.tpr</a:t>
            </a:r>
          </a:p>
        </p:txBody>
      </p:sp>
      <p:sp>
        <p:nvSpPr>
          <p:cNvPr id="28" name="矩形 27">
            <a:extLst>
              <a:ext uri="{FF2B5EF4-FFF2-40B4-BE49-F238E27FC236}">
                <a16:creationId xmlns:a16="http://schemas.microsoft.com/office/drawing/2014/main" id="{B6467DA8-9570-2D4E-A170-0A15066E3B52}"/>
              </a:ext>
            </a:extLst>
          </p:cNvPr>
          <p:cNvSpPr/>
          <p:nvPr/>
        </p:nvSpPr>
        <p:spPr>
          <a:xfrm>
            <a:off x="1143689" y="4744474"/>
            <a:ext cx="7136697" cy="307777"/>
          </a:xfrm>
          <a:prstGeom prst="rect">
            <a:avLst/>
          </a:prstGeom>
        </p:spPr>
        <p:txBody>
          <a:bodyPr wrap="none">
            <a:spAutoFit/>
          </a:bodyPr>
          <a:lstStyle/>
          <a:p>
            <a:r>
              <a:rPr lang="en-US" altLang="zh-CN" sz="1400" dirty="0">
                <a:solidFill>
                  <a:srgbClr val="0070C0"/>
                </a:solidFill>
              </a:rPr>
              <a:t>NPT</a:t>
            </a:r>
            <a:r>
              <a:rPr lang="zh-CN" altLang="en-US" sz="1400" dirty="0">
                <a:solidFill>
                  <a:srgbClr val="0070C0"/>
                </a:solidFill>
              </a:rPr>
              <a:t>平衡弛豫、调整水盒子体积、产生能量、坐标、结构文件 </a:t>
            </a:r>
            <a:r>
              <a:rPr lang="en-US" altLang="zh-CN" sz="1400" dirty="0">
                <a:solidFill>
                  <a:srgbClr val="0070C0"/>
                </a:solidFill>
              </a:rPr>
              <a:t>equ2.edr</a:t>
            </a:r>
            <a:r>
              <a:rPr lang="zh-CN" altLang="en-US" sz="1400" dirty="0">
                <a:solidFill>
                  <a:srgbClr val="0070C0"/>
                </a:solidFill>
              </a:rPr>
              <a:t> </a:t>
            </a:r>
            <a:r>
              <a:rPr lang="en-US" altLang="zh-CN" sz="1400" dirty="0">
                <a:solidFill>
                  <a:srgbClr val="0070C0"/>
                </a:solidFill>
              </a:rPr>
              <a:t>equ2</a:t>
            </a:r>
            <a:r>
              <a:rPr lang="zh-CN" altLang="en-US" sz="1400" dirty="0">
                <a:solidFill>
                  <a:srgbClr val="0070C0"/>
                </a:solidFill>
              </a:rPr>
              <a:t>.</a:t>
            </a:r>
            <a:r>
              <a:rPr lang="en-US" altLang="zh-CN" sz="1400" dirty="0" err="1">
                <a:solidFill>
                  <a:srgbClr val="0070C0"/>
                </a:solidFill>
              </a:rPr>
              <a:t>trr</a:t>
            </a:r>
            <a:r>
              <a:rPr lang="zh-CN" altLang="en-US" sz="1400" dirty="0">
                <a:solidFill>
                  <a:srgbClr val="0070C0"/>
                </a:solidFill>
              </a:rPr>
              <a:t> </a:t>
            </a:r>
            <a:r>
              <a:rPr lang="en-US" altLang="zh-CN" sz="1400" dirty="0">
                <a:solidFill>
                  <a:srgbClr val="0070C0"/>
                </a:solidFill>
              </a:rPr>
              <a:t>equ2.gro</a:t>
            </a:r>
            <a:endParaRPr lang="zh-CN" altLang="en-US" sz="1400" dirty="0">
              <a:solidFill>
                <a:srgbClr val="0070C0"/>
              </a:solidFill>
            </a:endParaRPr>
          </a:p>
        </p:txBody>
      </p:sp>
      <p:sp>
        <p:nvSpPr>
          <p:cNvPr id="29" name="矩形 28">
            <a:extLst>
              <a:ext uri="{FF2B5EF4-FFF2-40B4-BE49-F238E27FC236}">
                <a16:creationId xmlns:a16="http://schemas.microsoft.com/office/drawing/2014/main" id="{AC1B0424-9063-E744-8171-39D0797136B2}"/>
              </a:ext>
            </a:extLst>
          </p:cNvPr>
          <p:cNvSpPr/>
          <p:nvPr/>
        </p:nvSpPr>
        <p:spPr>
          <a:xfrm>
            <a:off x="1154180" y="4463710"/>
            <a:ext cx="4572000" cy="307777"/>
          </a:xfrm>
          <a:prstGeom prst="rect">
            <a:avLst/>
          </a:prstGeom>
        </p:spPr>
        <p:txBody>
          <a:bodyPr>
            <a:spAutoFit/>
          </a:bodyPr>
          <a:lstStyle/>
          <a:p>
            <a:r>
              <a:rPr lang="zh-CN" altLang="en-US" sz="1400" dirty="0">
                <a:solidFill>
                  <a:srgbClr val="7030A0"/>
                </a:solidFill>
              </a:rPr>
              <a:t>gm</a:t>
            </a:r>
            <a:r>
              <a:rPr lang="en-US" altLang="zh-CN" sz="1400" dirty="0">
                <a:solidFill>
                  <a:srgbClr val="7030A0"/>
                </a:solidFill>
              </a:rPr>
              <a:t>x</a:t>
            </a:r>
            <a:r>
              <a:rPr lang="zh-CN" altLang="en-US" sz="1400" dirty="0">
                <a:solidFill>
                  <a:srgbClr val="7030A0"/>
                </a:solidFill>
              </a:rPr>
              <a:t> mdrun -deffnm </a:t>
            </a:r>
            <a:r>
              <a:rPr lang="en-US" altLang="zh-CN" sz="1400" dirty="0">
                <a:solidFill>
                  <a:srgbClr val="7030A0"/>
                </a:solidFill>
              </a:rPr>
              <a:t>equ2</a:t>
            </a:r>
            <a:r>
              <a:rPr lang="zh-CN" altLang="en-US" sz="1400" dirty="0">
                <a:solidFill>
                  <a:srgbClr val="7030A0"/>
                </a:solidFill>
              </a:rPr>
              <a:t>/</a:t>
            </a:r>
            <a:r>
              <a:rPr lang="en-US" altLang="zh-CN" sz="1400" dirty="0">
                <a:solidFill>
                  <a:srgbClr val="7030A0"/>
                </a:solidFill>
              </a:rPr>
              <a:t>equ2</a:t>
            </a:r>
            <a:endParaRPr lang="zh-CN" altLang="en-US" sz="1400" dirty="0">
              <a:solidFill>
                <a:srgbClr val="7030A0"/>
              </a:solidFill>
            </a:endParaRPr>
          </a:p>
        </p:txBody>
      </p:sp>
      <p:sp>
        <p:nvSpPr>
          <p:cNvPr id="30" name="矩形 29">
            <a:extLst>
              <a:ext uri="{FF2B5EF4-FFF2-40B4-BE49-F238E27FC236}">
                <a16:creationId xmlns:a16="http://schemas.microsoft.com/office/drawing/2014/main" id="{EE5C2862-1E92-7646-ADA2-3DF127C9F837}"/>
              </a:ext>
            </a:extLst>
          </p:cNvPr>
          <p:cNvSpPr/>
          <p:nvPr/>
        </p:nvSpPr>
        <p:spPr>
          <a:xfrm>
            <a:off x="951788" y="3907941"/>
            <a:ext cx="7638680" cy="307777"/>
          </a:xfrm>
          <a:prstGeom prst="rect">
            <a:avLst/>
          </a:prstGeom>
        </p:spPr>
        <p:txBody>
          <a:bodyPr wrap="square">
            <a:spAutoFit/>
          </a:bodyPr>
          <a:lstStyle/>
          <a:p>
            <a:r>
              <a:rPr lang="en-US" altLang="zh-CN" sz="1400" dirty="0">
                <a:solidFill>
                  <a:srgbClr val="7030A0"/>
                </a:solidFill>
              </a:rPr>
              <a:t>4. </a:t>
            </a:r>
            <a:r>
              <a:rPr lang="zh-CN" altLang="en-US" sz="1400" dirty="0">
                <a:solidFill>
                  <a:srgbClr val="7030A0"/>
                </a:solidFill>
              </a:rPr>
              <a:t>gm</a:t>
            </a:r>
            <a:r>
              <a:rPr lang="en-US" altLang="zh-CN" sz="1400" dirty="0">
                <a:solidFill>
                  <a:srgbClr val="7030A0"/>
                </a:solidFill>
              </a:rPr>
              <a:t>x</a:t>
            </a:r>
            <a:r>
              <a:rPr lang="zh-CN" altLang="en-US" sz="1400" dirty="0">
                <a:solidFill>
                  <a:srgbClr val="7030A0"/>
                </a:solidFill>
              </a:rPr>
              <a:t> grompp -f </a:t>
            </a:r>
            <a:r>
              <a:rPr lang="en-US" altLang="zh-CN" sz="1400" dirty="0">
                <a:solidFill>
                  <a:srgbClr val="7030A0"/>
                </a:solidFill>
              </a:rPr>
              <a:t>equ2</a:t>
            </a:r>
            <a:r>
              <a:rPr lang="zh-CN" altLang="en-US" sz="1400" dirty="0">
                <a:solidFill>
                  <a:srgbClr val="7030A0"/>
                </a:solidFill>
              </a:rPr>
              <a:t>.mdp -o </a:t>
            </a:r>
            <a:r>
              <a:rPr lang="en-US" altLang="zh-CN" sz="1400" dirty="0">
                <a:solidFill>
                  <a:srgbClr val="7030A0"/>
                </a:solidFill>
              </a:rPr>
              <a:t>equ2/equ2</a:t>
            </a:r>
            <a:r>
              <a:rPr lang="zh-CN" altLang="en-US" sz="1400" dirty="0">
                <a:solidFill>
                  <a:srgbClr val="7030A0"/>
                </a:solidFill>
              </a:rPr>
              <a:t> </a:t>
            </a:r>
            <a:r>
              <a:rPr lang="en-US" altLang="zh-CN" sz="1400" dirty="0">
                <a:solidFill>
                  <a:srgbClr val="7030A0"/>
                </a:solidFill>
              </a:rPr>
              <a:t>–</a:t>
            </a:r>
            <a:r>
              <a:rPr lang="zh-CN" altLang="en-US" sz="1400" dirty="0">
                <a:solidFill>
                  <a:srgbClr val="7030A0"/>
                </a:solidFill>
              </a:rPr>
              <a:t>pp </a:t>
            </a:r>
            <a:r>
              <a:rPr lang="en-US" altLang="zh-CN" sz="1400" dirty="0">
                <a:solidFill>
                  <a:srgbClr val="7030A0"/>
                </a:solidFill>
              </a:rPr>
              <a:t>equ1/equ1</a:t>
            </a:r>
            <a:r>
              <a:rPr lang="zh-CN" altLang="en-US" sz="1400" dirty="0">
                <a:solidFill>
                  <a:srgbClr val="7030A0"/>
                </a:solidFill>
              </a:rPr>
              <a:t> </a:t>
            </a:r>
            <a:r>
              <a:rPr lang="en-US" altLang="zh-CN" sz="1400" dirty="0">
                <a:solidFill>
                  <a:srgbClr val="7030A0"/>
                </a:solidFill>
              </a:rPr>
              <a:t>–</a:t>
            </a:r>
            <a:r>
              <a:rPr lang="zh-CN" altLang="en-US" sz="1400" dirty="0">
                <a:solidFill>
                  <a:srgbClr val="7030A0"/>
                </a:solidFill>
              </a:rPr>
              <a:t>po </a:t>
            </a:r>
            <a:r>
              <a:rPr lang="en-US" altLang="zh-CN" sz="1400" dirty="0">
                <a:solidFill>
                  <a:srgbClr val="7030A0"/>
                </a:solidFill>
              </a:rPr>
              <a:t>equ1/equ1</a:t>
            </a:r>
            <a:endParaRPr lang="zh-CN" altLang="en-US" sz="1400" dirty="0">
              <a:solidFill>
                <a:srgbClr val="7030A0"/>
              </a:solidFill>
            </a:endParaRPr>
          </a:p>
        </p:txBody>
      </p:sp>
      <p:sp>
        <p:nvSpPr>
          <p:cNvPr id="31" name="矩形 30">
            <a:extLst>
              <a:ext uri="{FF2B5EF4-FFF2-40B4-BE49-F238E27FC236}">
                <a16:creationId xmlns:a16="http://schemas.microsoft.com/office/drawing/2014/main" id="{91E95EC6-0873-C24A-A024-CCE8893FDFB6}"/>
              </a:ext>
            </a:extLst>
          </p:cNvPr>
          <p:cNvSpPr/>
          <p:nvPr/>
        </p:nvSpPr>
        <p:spPr>
          <a:xfrm>
            <a:off x="1189032" y="5406749"/>
            <a:ext cx="4315412" cy="307777"/>
          </a:xfrm>
          <a:prstGeom prst="rect">
            <a:avLst/>
          </a:prstGeom>
        </p:spPr>
        <p:txBody>
          <a:bodyPr wrap="none">
            <a:spAutoFit/>
          </a:bodyPr>
          <a:lstStyle/>
          <a:p>
            <a:r>
              <a:rPr lang="zh-CN" altLang="en-US" sz="1400" dirty="0">
                <a:solidFill>
                  <a:srgbClr val="0070C0"/>
                </a:solidFill>
              </a:rPr>
              <a:t>数据采集模拟输入文件  </a:t>
            </a:r>
            <a:r>
              <a:rPr lang="en-US" altLang="zh-CN" sz="1400" dirty="0">
                <a:solidFill>
                  <a:srgbClr val="0070C0"/>
                </a:solidFill>
              </a:rPr>
              <a:t>prod</a:t>
            </a:r>
            <a:r>
              <a:rPr lang="zh-CN" altLang="en-US" sz="1400" dirty="0">
                <a:solidFill>
                  <a:srgbClr val="0070C0"/>
                </a:solidFill>
              </a:rPr>
              <a:t>.mdp  </a:t>
            </a:r>
            <a:r>
              <a:rPr lang="en-US" altLang="zh-CN" sz="1400" dirty="0">
                <a:solidFill>
                  <a:srgbClr val="0070C0"/>
                </a:solidFill>
              </a:rPr>
              <a:t>prod</a:t>
            </a:r>
            <a:r>
              <a:rPr lang="zh-CN" altLang="en-US" sz="1400" dirty="0">
                <a:solidFill>
                  <a:srgbClr val="0070C0"/>
                </a:solidFill>
              </a:rPr>
              <a:t>.top  </a:t>
            </a:r>
            <a:r>
              <a:rPr lang="en-US" altLang="zh-CN" sz="1400" dirty="0">
                <a:solidFill>
                  <a:srgbClr val="0070C0"/>
                </a:solidFill>
              </a:rPr>
              <a:t>prod</a:t>
            </a:r>
            <a:r>
              <a:rPr lang="zh-CN" altLang="en-US" sz="1400" dirty="0">
                <a:solidFill>
                  <a:srgbClr val="0070C0"/>
                </a:solidFill>
              </a:rPr>
              <a:t>.tpr</a:t>
            </a:r>
          </a:p>
        </p:txBody>
      </p:sp>
      <p:sp>
        <p:nvSpPr>
          <p:cNvPr id="32" name="矩形 31">
            <a:extLst>
              <a:ext uri="{FF2B5EF4-FFF2-40B4-BE49-F238E27FC236}">
                <a16:creationId xmlns:a16="http://schemas.microsoft.com/office/drawing/2014/main" id="{9BA9983A-5B02-D547-9AB2-34B5996D9F02}"/>
              </a:ext>
            </a:extLst>
          </p:cNvPr>
          <p:cNvSpPr/>
          <p:nvPr/>
        </p:nvSpPr>
        <p:spPr>
          <a:xfrm>
            <a:off x="1193405" y="5964564"/>
            <a:ext cx="5690597" cy="307777"/>
          </a:xfrm>
          <a:prstGeom prst="rect">
            <a:avLst/>
          </a:prstGeom>
        </p:spPr>
        <p:txBody>
          <a:bodyPr wrap="none">
            <a:spAutoFit/>
          </a:bodyPr>
          <a:lstStyle/>
          <a:p>
            <a:r>
              <a:rPr lang="zh-CN" altLang="en-US" sz="1400" dirty="0">
                <a:solidFill>
                  <a:srgbClr val="0070C0"/>
                </a:solidFill>
              </a:rPr>
              <a:t>数据采集模拟产生的能量、坐标、结构文件 </a:t>
            </a:r>
            <a:r>
              <a:rPr lang="en-US" altLang="zh-CN" sz="1400" dirty="0" err="1">
                <a:solidFill>
                  <a:srgbClr val="0070C0"/>
                </a:solidFill>
              </a:rPr>
              <a:t>prod.edr</a:t>
            </a:r>
            <a:r>
              <a:rPr lang="zh-CN" altLang="en-US" sz="1400" dirty="0">
                <a:solidFill>
                  <a:srgbClr val="0070C0"/>
                </a:solidFill>
              </a:rPr>
              <a:t> </a:t>
            </a:r>
            <a:r>
              <a:rPr lang="en-US" altLang="zh-CN" sz="1400" dirty="0">
                <a:solidFill>
                  <a:srgbClr val="0070C0"/>
                </a:solidFill>
              </a:rPr>
              <a:t>prod</a:t>
            </a:r>
            <a:r>
              <a:rPr lang="zh-CN" altLang="en-US" sz="1400" dirty="0">
                <a:solidFill>
                  <a:srgbClr val="0070C0"/>
                </a:solidFill>
              </a:rPr>
              <a:t>.</a:t>
            </a:r>
            <a:r>
              <a:rPr lang="en-US" altLang="zh-CN" sz="1400" dirty="0" err="1">
                <a:solidFill>
                  <a:srgbClr val="0070C0"/>
                </a:solidFill>
              </a:rPr>
              <a:t>trr</a:t>
            </a:r>
            <a:r>
              <a:rPr lang="zh-CN" altLang="en-US" sz="1400" dirty="0">
                <a:solidFill>
                  <a:srgbClr val="0070C0"/>
                </a:solidFill>
              </a:rPr>
              <a:t> </a:t>
            </a:r>
            <a:r>
              <a:rPr lang="en-US" altLang="zh-CN" sz="1400" dirty="0" err="1">
                <a:solidFill>
                  <a:srgbClr val="0070C0"/>
                </a:solidFill>
              </a:rPr>
              <a:t>prod.gro</a:t>
            </a:r>
            <a:endParaRPr lang="zh-CN" altLang="en-US" sz="1400" dirty="0">
              <a:solidFill>
                <a:srgbClr val="0070C0"/>
              </a:solidFill>
            </a:endParaRPr>
          </a:p>
        </p:txBody>
      </p:sp>
      <p:sp>
        <p:nvSpPr>
          <p:cNvPr id="33" name="矩形 32">
            <a:extLst>
              <a:ext uri="{FF2B5EF4-FFF2-40B4-BE49-F238E27FC236}">
                <a16:creationId xmlns:a16="http://schemas.microsoft.com/office/drawing/2014/main" id="{3BB33896-206B-8F42-BF65-33FA7EB8811B}"/>
              </a:ext>
            </a:extLst>
          </p:cNvPr>
          <p:cNvSpPr/>
          <p:nvPr/>
        </p:nvSpPr>
        <p:spPr>
          <a:xfrm>
            <a:off x="1189032" y="5662329"/>
            <a:ext cx="4572000" cy="307777"/>
          </a:xfrm>
          <a:prstGeom prst="rect">
            <a:avLst/>
          </a:prstGeom>
        </p:spPr>
        <p:txBody>
          <a:bodyPr>
            <a:spAutoFit/>
          </a:bodyPr>
          <a:lstStyle/>
          <a:p>
            <a:r>
              <a:rPr lang="zh-CN" altLang="en-US" sz="1400" dirty="0">
                <a:solidFill>
                  <a:srgbClr val="FF0000"/>
                </a:solidFill>
              </a:rPr>
              <a:t>gmx mdrun -deffnm </a:t>
            </a:r>
            <a:r>
              <a:rPr lang="en-US" altLang="zh-CN" sz="1400" dirty="0">
                <a:solidFill>
                  <a:srgbClr val="FF0000"/>
                </a:solidFill>
              </a:rPr>
              <a:t>prod</a:t>
            </a:r>
            <a:r>
              <a:rPr lang="zh-CN" altLang="en-US" sz="1400" dirty="0">
                <a:solidFill>
                  <a:srgbClr val="FF0000"/>
                </a:solidFill>
              </a:rPr>
              <a:t>/</a:t>
            </a:r>
            <a:r>
              <a:rPr lang="en-US" altLang="zh-CN" sz="1400" dirty="0">
                <a:solidFill>
                  <a:srgbClr val="FF0000"/>
                </a:solidFill>
              </a:rPr>
              <a:t>prod</a:t>
            </a:r>
            <a:endParaRPr lang="zh-CN" altLang="en-US" sz="1400" dirty="0">
              <a:solidFill>
                <a:srgbClr val="FF0000"/>
              </a:solidFill>
            </a:endParaRPr>
          </a:p>
        </p:txBody>
      </p:sp>
      <p:sp>
        <p:nvSpPr>
          <p:cNvPr id="34" name="矩形 33">
            <a:extLst>
              <a:ext uri="{FF2B5EF4-FFF2-40B4-BE49-F238E27FC236}">
                <a16:creationId xmlns:a16="http://schemas.microsoft.com/office/drawing/2014/main" id="{78E0F249-3A46-AA4B-932A-01CF874F5728}"/>
              </a:ext>
            </a:extLst>
          </p:cNvPr>
          <p:cNvSpPr/>
          <p:nvPr/>
        </p:nvSpPr>
        <p:spPr>
          <a:xfrm>
            <a:off x="911424" y="5104514"/>
            <a:ext cx="7638680" cy="307777"/>
          </a:xfrm>
          <a:prstGeom prst="rect">
            <a:avLst/>
          </a:prstGeom>
        </p:spPr>
        <p:txBody>
          <a:bodyPr wrap="square">
            <a:spAutoFit/>
          </a:bodyPr>
          <a:lstStyle/>
          <a:p>
            <a:r>
              <a:rPr lang="en-US" altLang="zh-CN" sz="1400" dirty="0">
                <a:solidFill>
                  <a:srgbClr val="FF0000"/>
                </a:solidFill>
              </a:rPr>
              <a:t>5. </a:t>
            </a:r>
            <a:r>
              <a:rPr lang="zh-CN" altLang="en-US" sz="1400" dirty="0">
                <a:solidFill>
                  <a:srgbClr val="FF0000"/>
                </a:solidFill>
              </a:rPr>
              <a:t>gm</a:t>
            </a:r>
            <a:r>
              <a:rPr lang="en-US" altLang="zh-CN" sz="1400" dirty="0">
                <a:solidFill>
                  <a:srgbClr val="FF0000"/>
                </a:solidFill>
              </a:rPr>
              <a:t>x</a:t>
            </a:r>
            <a:r>
              <a:rPr lang="zh-CN" altLang="en-US" sz="1400" dirty="0">
                <a:solidFill>
                  <a:srgbClr val="FF0000"/>
                </a:solidFill>
              </a:rPr>
              <a:t> grompp -f </a:t>
            </a:r>
            <a:r>
              <a:rPr lang="en-US" altLang="zh-CN" sz="1400" dirty="0">
                <a:solidFill>
                  <a:srgbClr val="FF0000"/>
                </a:solidFill>
              </a:rPr>
              <a:t>prod</a:t>
            </a:r>
            <a:r>
              <a:rPr lang="zh-CN" altLang="en-US" sz="1400" dirty="0">
                <a:solidFill>
                  <a:srgbClr val="FF0000"/>
                </a:solidFill>
              </a:rPr>
              <a:t>.mdp -o </a:t>
            </a:r>
            <a:r>
              <a:rPr lang="en-US" altLang="zh-CN" sz="1400" dirty="0">
                <a:solidFill>
                  <a:srgbClr val="FF0000"/>
                </a:solidFill>
              </a:rPr>
              <a:t>prod/prod</a:t>
            </a:r>
            <a:r>
              <a:rPr lang="zh-CN" altLang="en-US" sz="1400" dirty="0">
                <a:solidFill>
                  <a:srgbClr val="FF0000"/>
                </a:solidFill>
              </a:rPr>
              <a:t> -pp </a:t>
            </a:r>
            <a:r>
              <a:rPr lang="en-US" altLang="zh-CN" sz="1400" dirty="0">
                <a:solidFill>
                  <a:srgbClr val="FF0000"/>
                </a:solidFill>
              </a:rPr>
              <a:t>equ2/equ2</a:t>
            </a:r>
            <a:r>
              <a:rPr lang="zh-CN" altLang="en-US" sz="1400" dirty="0">
                <a:solidFill>
                  <a:srgbClr val="FF0000"/>
                </a:solidFill>
              </a:rPr>
              <a:t> -po </a:t>
            </a:r>
            <a:r>
              <a:rPr lang="en-US" altLang="zh-CN" sz="1400" dirty="0">
                <a:solidFill>
                  <a:srgbClr val="FF0000"/>
                </a:solidFill>
              </a:rPr>
              <a:t>equ2/equ2</a:t>
            </a:r>
            <a:endParaRPr lang="zh-CN" altLang="en-US" sz="1400" dirty="0">
              <a:solidFill>
                <a:srgbClr val="FF0000"/>
              </a:solidFill>
            </a:endParaRPr>
          </a:p>
        </p:txBody>
      </p:sp>
      <p:pic>
        <p:nvPicPr>
          <p:cNvPr id="3" name="Picture 2">
            <a:extLst>
              <a:ext uri="{FF2B5EF4-FFF2-40B4-BE49-F238E27FC236}">
                <a16:creationId xmlns:a16="http://schemas.microsoft.com/office/drawing/2014/main" id="{ED1A7220-BB62-B88E-F3A7-CDE171CEB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66AFB3C0-79B3-A492-FA97-B86055D1E6D4}"/>
              </a:ext>
            </a:extLst>
          </p:cNvPr>
          <p:cNvSpPr>
            <a:spLocks noChangeArrowheads="1"/>
          </p:cNvSpPr>
          <p:nvPr/>
        </p:nvSpPr>
        <p:spPr bwMode="auto">
          <a:xfrm>
            <a:off x="551384" y="278622"/>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Tree>
    <p:extLst>
      <p:ext uri="{BB962C8B-B14F-4D97-AF65-F5344CB8AC3E}">
        <p14:creationId xmlns:p14="http://schemas.microsoft.com/office/powerpoint/2010/main" val="292483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2C95E4F-C537-C147-8648-47B03DC57145}"/>
              </a:ext>
            </a:extLst>
          </p:cNvPr>
          <p:cNvPicPr>
            <a:picLocks noChangeAspect="1"/>
          </p:cNvPicPr>
          <p:nvPr/>
        </p:nvPicPr>
        <p:blipFill>
          <a:blip r:embed="rId2"/>
          <a:stretch>
            <a:fillRect/>
          </a:stretch>
        </p:blipFill>
        <p:spPr>
          <a:xfrm>
            <a:off x="3105394" y="2656846"/>
            <a:ext cx="5182247" cy="2500346"/>
          </a:xfrm>
          <a:prstGeom prst="rect">
            <a:avLst/>
          </a:prstGeom>
        </p:spPr>
      </p:pic>
      <p:pic>
        <p:nvPicPr>
          <p:cNvPr id="3" name="图片 2">
            <a:extLst>
              <a:ext uri="{FF2B5EF4-FFF2-40B4-BE49-F238E27FC236}">
                <a16:creationId xmlns:a16="http://schemas.microsoft.com/office/drawing/2014/main" id="{B367FB0D-2165-9549-8ABC-8C1D08490209}"/>
              </a:ext>
            </a:extLst>
          </p:cNvPr>
          <p:cNvPicPr>
            <a:picLocks noChangeAspect="1"/>
          </p:cNvPicPr>
          <p:nvPr/>
        </p:nvPicPr>
        <p:blipFill>
          <a:blip r:embed="rId3"/>
          <a:stretch>
            <a:fillRect/>
          </a:stretch>
        </p:blipFill>
        <p:spPr>
          <a:xfrm>
            <a:off x="657123" y="2732776"/>
            <a:ext cx="2304256" cy="212700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20929DF-B52B-7A4D-A12B-2793B5FEBF27}"/>
                  </a:ext>
                </a:extLst>
              </p:cNvPr>
              <p:cNvSpPr txBox="1"/>
              <p:nvPr/>
            </p:nvSpPr>
            <p:spPr>
              <a:xfrm>
                <a:off x="3465435" y="1921520"/>
                <a:ext cx="351961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𝑷𝑴𝑭</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𝒓</m:t>
                      </m:r>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𝒌</m:t>
                          </m:r>
                        </m:e>
                        <m:sub>
                          <m:r>
                            <a:rPr kumimoji="1" lang="en-US" altLang="zh-CN" sz="2000" i="1">
                              <a:latin typeface="Cambria Math" panose="02040503050406030204" pitchFamily="18" charset="0"/>
                            </a:rPr>
                            <m:t>𝑩</m:t>
                          </m:r>
                        </m:sub>
                      </m:sSub>
                      <m:r>
                        <a:rPr kumimoji="1" lang="en-US" altLang="zh-CN" sz="2000" i="1">
                          <a:latin typeface="Cambria Math" panose="02040503050406030204" pitchFamily="18" charset="0"/>
                        </a:rPr>
                        <m:t>𝑻</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𝒍𝒏</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𝑹𝑫𝑭</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𝒓</m:t>
                      </m:r>
                      <m:r>
                        <a:rPr kumimoji="1" lang="en-US" altLang="zh-CN" sz="2000" i="1">
                          <a:latin typeface="Cambria Math" panose="02040503050406030204" pitchFamily="18" charset="0"/>
                          <a:ea typeface="Cambria Math" panose="02040503050406030204" pitchFamily="18" charset="0"/>
                        </a:rPr>
                        <m:t>))</m:t>
                      </m:r>
                    </m:oMath>
                  </m:oMathPara>
                </a14:m>
                <a:endParaRPr kumimoji="1" lang="zh-CN" altLang="en-US" sz="2000" dirty="0"/>
              </a:p>
            </p:txBody>
          </p:sp>
        </mc:Choice>
        <mc:Fallback xmlns="">
          <p:sp>
            <p:nvSpPr>
              <p:cNvPr id="5" name="文本框 4">
                <a:extLst>
                  <a:ext uri="{FF2B5EF4-FFF2-40B4-BE49-F238E27FC236}">
                    <a16:creationId xmlns:a16="http://schemas.microsoft.com/office/drawing/2014/main" id="{920929DF-B52B-7A4D-A12B-2793B5FEBF27}"/>
                  </a:ext>
                </a:extLst>
              </p:cNvPr>
              <p:cNvSpPr txBox="1">
                <a:spLocks noRot="1" noChangeAspect="1" noMove="1" noResize="1" noEditPoints="1" noAdjustHandles="1" noChangeArrowheads="1" noChangeShapeType="1" noTextEdit="1"/>
              </p:cNvSpPr>
              <p:nvPr/>
            </p:nvSpPr>
            <p:spPr>
              <a:xfrm>
                <a:off x="3465435" y="1921520"/>
                <a:ext cx="3519618" cy="307777"/>
              </a:xfrm>
              <a:prstGeom prst="rect">
                <a:avLst/>
              </a:prstGeom>
              <a:blipFill>
                <a:blip r:embed="rId4"/>
                <a:stretch>
                  <a:fillRect l="-1075" r="-1792" b="-3200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F73284FB-0260-BC48-8875-78374BAAFE47}"/>
              </a:ext>
            </a:extLst>
          </p:cNvPr>
          <p:cNvSpPr/>
          <p:nvPr/>
        </p:nvSpPr>
        <p:spPr>
          <a:xfrm>
            <a:off x="3359696" y="1407886"/>
            <a:ext cx="5472608" cy="369332"/>
          </a:xfrm>
          <a:prstGeom prst="rect">
            <a:avLst/>
          </a:prstGeom>
        </p:spPr>
        <p:txBody>
          <a:bodyPr wrap="square">
            <a:spAutoFit/>
          </a:bodyPr>
          <a:lstStyle/>
          <a:p>
            <a:r>
              <a:rPr lang="zh-CN" altLang="en-US" sz="1800" dirty="0"/>
              <a:t>gmx rdf -f prd/prod.xtc  -bin 0.0</a:t>
            </a:r>
            <a:r>
              <a:rPr lang="en-US" altLang="zh-CN" sz="1800" dirty="0"/>
              <a:t>5</a:t>
            </a:r>
            <a:r>
              <a:rPr lang="zh-CN" altLang="en-US" sz="1800" dirty="0"/>
              <a:t> -o rdf_prod.xvg</a:t>
            </a:r>
          </a:p>
        </p:txBody>
      </p:sp>
      <p:sp>
        <p:nvSpPr>
          <p:cNvPr id="7" name="文本框 6">
            <a:extLst>
              <a:ext uri="{FF2B5EF4-FFF2-40B4-BE49-F238E27FC236}">
                <a16:creationId xmlns:a16="http://schemas.microsoft.com/office/drawing/2014/main" id="{8B4C4436-154C-654A-B242-818B4442F372}"/>
              </a:ext>
            </a:extLst>
          </p:cNvPr>
          <p:cNvSpPr txBox="1"/>
          <p:nvPr/>
        </p:nvSpPr>
        <p:spPr>
          <a:xfrm>
            <a:off x="788779" y="1459855"/>
            <a:ext cx="2040943" cy="461665"/>
          </a:xfrm>
          <a:prstGeom prst="rect">
            <a:avLst/>
          </a:prstGeom>
          <a:noFill/>
        </p:spPr>
        <p:txBody>
          <a:bodyPr wrap="none" rtlCol="0">
            <a:spAutoFit/>
          </a:bodyPr>
          <a:lstStyle/>
          <a:p>
            <a:r>
              <a:rPr kumimoji="1" lang="zh-CN" altLang="en-US" sz="2400" dirty="0">
                <a:solidFill>
                  <a:srgbClr val="0432FF"/>
                </a:solidFill>
              </a:rPr>
              <a:t>热力学性质：</a:t>
            </a:r>
          </a:p>
        </p:txBody>
      </p:sp>
      <p:pic>
        <p:nvPicPr>
          <p:cNvPr id="4" name="Picture 2">
            <a:extLst>
              <a:ext uri="{FF2B5EF4-FFF2-40B4-BE49-F238E27FC236}">
                <a16:creationId xmlns:a16="http://schemas.microsoft.com/office/drawing/2014/main" id="{999F131C-FA7F-B21A-F88F-CB955CC9B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0D9E9112-C661-8F51-93CD-5DE9ED999453}"/>
              </a:ext>
            </a:extLst>
          </p:cNvPr>
          <p:cNvSpPr>
            <a:spLocks noChangeArrowheads="1"/>
          </p:cNvSpPr>
          <p:nvPr/>
        </p:nvSpPr>
        <p:spPr bwMode="auto">
          <a:xfrm>
            <a:off x="457809" y="341772"/>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Tree>
    <p:extLst>
      <p:ext uri="{BB962C8B-B14F-4D97-AF65-F5344CB8AC3E}">
        <p14:creationId xmlns:p14="http://schemas.microsoft.com/office/powerpoint/2010/main" val="3286971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BEA547-D261-6F41-AA71-3CD2F72B6B38}"/>
              </a:ext>
            </a:extLst>
          </p:cNvPr>
          <p:cNvSpPr txBox="1"/>
          <p:nvPr/>
        </p:nvSpPr>
        <p:spPr>
          <a:xfrm>
            <a:off x="3597335" y="2052065"/>
            <a:ext cx="2952328" cy="461665"/>
          </a:xfrm>
          <a:prstGeom prst="rect">
            <a:avLst/>
          </a:prstGeom>
          <a:noFill/>
        </p:spPr>
        <p:txBody>
          <a:bodyPr wrap="square" rtlCol="0">
            <a:spAutoFit/>
          </a:bodyPr>
          <a:lstStyle/>
          <a:p>
            <a:r>
              <a:rPr kumimoji="1" lang="en-US" altLang="zh-CN" sz="2400" dirty="0"/>
              <a:t>Diffusion coefficient</a:t>
            </a:r>
            <a:endParaRPr kumimoji="1" lang="zh-CN" altLang="en-US" sz="2400" dirty="0"/>
          </a:p>
        </p:txBody>
      </p:sp>
      <p:pic>
        <p:nvPicPr>
          <p:cNvPr id="4" name="图片 3">
            <a:extLst>
              <a:ext uri="{FF2B5EF4-FFF2-40B4-BE49-F238E27FC236}">
                <a16:creationId xmlns:a16="http://schemas.microsoft.com/office/drawing/2014/main" id="{E172D2F5-96C0-2544-A545-0F5F0DF8B6F4}"/>
              </a:ext>
            </a:extLst>
          </p:cNvPr>
          <p:cNvPicPr>
            <a:picLocks noChangeAspect="1"/>
          </p:cNvPicPr>
          <p:nvPr/>
        </p:nvPicPr>
        <p:blipFill>
          <a:blip r:embed="rId3"/>
          <a:stretch>
            <a:fillRect/>
          </a:stretch>
        </p:blipFill>
        <p:spPr>
          <a:xfrm>
            <a:off x="1195534" y="2816662"/>
            <a:ext cx="3701550" cy="881321"/>
          </a:xfrm>
          <a:prstGeom prst="rect">
            <a:avLst/>
          </a:prstGeom>
        </p:spPr>
      </p:pic>
      <p:pic>
        <p:nvPicPr>
          <p:cNvPr id="5" name="图片 4">
            <a:extLst>
              <a:ext uri="{FF2B5EF4-FFF2-40B4-BE49-F238E27FC236}">
                <a16:creationId xmlns:a16="http://schemas.microsoft.com/office/drawing/2014/main" id="{E3F83BB0-CE82-1748-85DE-A8FD390C324F}"/>
              </a:ext>
            </a:extLst>
          </p:cNvPr>
          <p:cNvPicPr>
            <a:picLocks noChangeAspect="1"/>
          </p:cNvPicPr>
          <p:nvPr/>
        </p:nvPicPr>
        <p:blipFill>
          <a:blip r:embed="rId4"/>
          <a:stretch>
            <a:fillRect/>
          </a:stretch>
        </p:blipFill>
        <p:spPr>
          <a:xfrm>
            <a:off x="1343472" y="1959174"/>
            <a:ext cx="1670652" cy="769512"/>
          </a:xfrm>
          <a:prstGeom prst="rect">
            <a:avLst/>
          </a:prstGeom>
        </p:spPr>
      </p:pic>
      <p:pic>
        <p:nvPicPr>
          <p:cNvPr id="6" name="图片 5">
            <a:extLst>
              <a:ext uri="{FF2B5EF4-FFF2-40B4-BE49-F238E27FC236}">
                <a16:creationId xmlns:a16="http://schemas.microsoft.com/office/drawing/2014/main" id="{80F4F06E-ACA7-CE4C-93CB-1BB7C4BD48AF}"/>
              </a:ext>
            </a:extLst>
          </p:cNvPr>
          <p:cNvPicPr>
            <a:picLocks noChangeAspect="1"/>
          </p:cNvPicPr>
          <p:nvPr/>
        </p:nvPicPr>
        <p:blipFill>
          <a:blip r:embed="rId5"/>
          <a:stretch>
            <a:fillRect/>
          </a:stretch>
        </p:blipFill>
        <p:spPr>
          <a:xfrm>
            <a:off x="4897084" y="3079876"/>
            <a:ext cx="1853001" cy="275446"/>
          </a:xfrm>
          <a:prstGeom prst="rect">
            <a:avLst/>
          </a:prstGeom>
        </p:spPr>
      </p:pic>
      <p:pic>
        <p:nvPicPr>
          <p:cNvPr id="7" name="图片 6">
            <a:extLst>
              <a:ext uri="{FF2B5EF4-FFF2-40B4-BE49-F238E27FC236}">
                <a16:creationId xmlns:a16="http://schemas.microsoft.com/office/drawing/2014/main" id="{BCC21DD8-E871-F340-8FD7-C1BA0979F040}"/>
              </a:ext>
            </a:extLst>
          </p:cNvPr>
          <p:cNvPicPr>
            <a:picLocks noChangeAspect="1"/>
          </p:cNvPicPr>
          <p:nvPr/>
        </p:nvPicPr>
        <p:blipFill>
          <a:blip r:embed="rId6"/>
          <a:stretch>
            <a:fillRect/>
          </a:stretch>
        </p:blipFill>
        <p:spPr>
          <a:xfrm>
            <a:off x="1631504" y="4254037"/>
            <a:ext cx="5490082" cy="458978"/>
          </a:xfrm>
          <a:prstGeom prst="rect">
            <a:avLst/>
          </a:prstGeom>
        </p:spPr>
      </p:pic>
      <p:sp>
        <p:nvSpPr>
          <p:cNvPr id="8" name="文本框 7">
            <a:extLst>
              <a:ext uri="{FF2B5EF4-FFF2-40B4-BE49-F238E27FC236}">
                <a16:creationId xmlns:a16="http://schemas.microsoft.com/office/drawing/2014/main" id="{EAA3D8D0-B08D-BD4F-B739-E55AAE377496}"/>
              </a:ext>
            </a:extLst>
          </p:cNvPr>
          <p:cNvSpPr txBox="1"/>
          <p:nvPr/>
        </p:nvSpPr>
        <p:spPr>
          <a:xfrm>
            <a:off x="1343472" y="3776931"/>
            <a:ext cx="2509020" cy="369332"/>
          </a:xfrm>
          <a:prstGeom prst="rect">
            <a:avLst/>
          </a:prstGeom>
          <a:noFill/>
        </p:spPr>
        <p:txBody>
          <a:bodyPr wrap="none" rtlCol="0">
            <a:spAutoFit/>
          </a:bodyPr>
          <a:lstStyle/>
          <a:p>
            <a:r>
              <a:rPr kumimoji="1" lang="zh-CN" altLang="en-US" sz="1800" dirty="0"/>
              <a:t>周期性边界条件处理：</a:t>
            </a:r>
          </a:p>
        </p:txBody>
      </p:sp>
      <p:pic>
        <p:nvPicPr>
          <p:cNvPr id="11" name="图片 10">
            <a:extLst>
              <a:ext uri="{FF2B5EF4-FFF2-40B4-BE49-F238E27FC236}">
                <a16:creationId xmlns:a16="http://schemas.microsoft.com/office/drawing/2014/main" id="{C0EF502D-3465-AD46-8E36-FD183958143E}"/>
              </a:ext>
            </a:extLst>
          </p:cNvPr>
          <p:cNvPicPr>
            <a:picLocks noChangeAspect="1"/>
          </p:cNvPicPr>
          <p:nvPr/>
        </p:nvPicPr>
        <p:blipFill>
          <a:blip r:embed="rId7"/>
          <a:stretch>
            <a:fillRect/>
          </a:stretch>
        </p:blipFill>
        <p:spPr>
          <a:xfrm>
            <a:off x="1343472" y="4884598"/>
            <a:ext cx="3701550" cy="900150"/>
          </a:xfrm>
          <a:prstGeom prst="rect">
            <a:avLst/>
          </a:prstGeom>
        </p:spPr>
      </p:pic>
      <p:pic>
        <p:nvPicPr>
          <p:cNvPr id="12" name="图片 11">
            <a:extLst>
              <a:ext uri="{FF2B5EF4-FFF2-40B4-BE49-F238E27FC236}">
                <a16:creationId xmlns:a16="http://schemas.microsoft.com/office/drawing/2014/main" id="{21E4C1E2-80C3-2B44-9F01-5A9DC3C72260}"/>
              </a:ext>
            </a:extLst>
          </p:cNvPr>
          <p:cNvPicPr>
            <a:picLocks noChangeAspect="1"/>
          </p:cNvPicPr>
          <p:nvPr/>
        </p:nvPicPr>
        <p:blipFill>
          <a:blip r:embed="rId8"/>
          <a:stretch>
            <a:fillRect/>
          </a:stretch>
        </p:blipFill>
        <p:spPr>
          <a:xfrm>
            <a:off x="5073499" y="5171872"/>
            <a:ext cx="2304256" cy="325601"/>
          </a:xfrm>
          <a:prstGeom prst="rect">
            <a:avLst/>
          </a:prstGeom>
        </p:spPr>
      </p:pic>
      <p:pic>
        <p:nvPicPr>
          <p:cNvPr id="13" name="图片 12">
            <a:extLst>
              <a:ext uri="{FF2B5EF4-FFF2-40B4-BE49-F238E27FC236}">
                <a16:creationId xmlns:a16="http://schemas.microsoft.com/office/drawing/2014/main" id="{59E6B703-7A1E-E849-8D02-EDDC18223776}"/>
              </a:ext>
            </a:extLst>
          </p:cNvPr>
          <p:cNvPicPr>
            <a:picLocks noChangeAspect="1"/>
          </p:cNvPicPr>
          <p:nvPr/>
        </p:nvPicPr>
        <p:blipFill>
          <a:blip r:embed="rId9"/>
          <a:stretch>
            <a:fillRect/>
          </a:stretch>
        </p:blipFill>
        <p:spPr>
          <a:xfrm>
            <a:off x="2306885" y="5973152"/>
            <a:ext cx="3660545" cy="325601"/>
          </a:xfrm>
          <a:prstGeom prst="rect">
            <a:avLst/>
          </a:prstGeom>
        </p:spPr>
      </p:pic>
      <p:cxnSp>
        <p:nvCxnSpPr>
          <p:cNvPr id="15" name="直线箭头连接符 14">
            <a:extLst>
              <a:ext uri="{FF2B5EF4-FFF2-40B4-BE49-F238E27FC236}">
                <a16:creationId xmlns:a16="http://schemas.microsoft.com/office/drawing/2014/main" id="{992D30E9-2ECC-9541-878D-75F051DDEEC4}"/>
              </a:ext>
            </a:extLst>
          </p:cNvPr>
          <p:cNvCxnSpPr/>
          <p:nvPr/>
        </p:nvCxnSpPr>
        <p:spPr bwMode="auto">
          <a:xfrm>
            <a:off x="3879217" y="5533604"/>
            <a:ext cx="144729" cy="3916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a:extLst>
              <a:ext uri="{FF2B5EF4-FFF2-40B4-BE49-F238E27FC236}">
                <a16:creationId xmlns:a16="http://schemas.microsoft.com/office/drawing/2014/main" id="{621C7885-233A-8954-CCD5-E07E7EBA2A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460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EF95AA5F-0419-8756-93D4-E9DB078EC627}"/>
              </a:ext>
            </a:extLst>
          </p:cNvPr>
          <p:cNvSpPr txBox="1"/>
          <p:nvPr/>
        </p:nvSpPr>
        <p:spPr>
          <a:xfrm>
            <a:off x="839416" y="1262224"/>
            <a:ext cx="2040943" cy="461665"/>
          </a:xfrm>
          <a:prstGeom prst="rect">
            <a:avLst/>
          </a:prstGeom>
          <a:noFill/>
        </p:spPr>
        <p:txBody>
          <a:bodyPr wrap="none" rtlCol="0">
            <a:spAutoFit/>
          </a:bodyPr>
          <a:lstStyle/>
          <a:p>
            <a:r>
              <a:rPr kumimoji="1" lang="zh-CN" altLang="en-US" sz="2400" dirty="0">
                <a:solidFill>
                  <a:srgbClr val="0432FF"/>
                </a:solidFill>
              </a:rPr>
              <a:t>动力学性质：</a:t>
            </a:r>
          </a:p>
        </p:txBody>
      </p:sp>
      <p:sp>
        <p:nvSpPr>
          <p:cNvPr id="17" name="Rectangle 2">
            <a:extLst>
              <a:ext uri="{FF2B5EF4-FFF2-40B4-BE49-F238E27FC236}">
                <a16:creationId xmlns:a16="http://schemas.microsoft.com/office/drawing/2014/main" id="{FC25D854-0788-9EBE-35BE-0E020ED9A702}"/>
              </a:ext>
            </a:extLst>
          </p:cNvPr>
          <p:cNvSpPr>
            <a:spLocks noChangeArrowheads="1"/>
          </p:cNvSpPr>
          <p:nvPr/>
        </p:nvSpPr>
        <p:spPr bwMode="auto">
          <a:xfrm>
            <a:off x="457809" y="341772"/>
            <a:ext cx="887855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en-US" sz="3600" dirty="0">
                <a:solidFill>
                  <a:srgbClr val="001D31"/>
                </a:solidFill>
                <a:latin typeface="SimHei" panose="02010609060101010101" pitchFamily="49" charset="-122"/>
                <a:ea typeface="SimHei" panose="02010609060101010101" pitchFamily="49" charset="-122"/>
                <a:cs typeface="+mj-cs"/>
              </a:rPr>
              <a:t>分子动力学模拟示例（复杂分子溶液体系）</a:t>
            </a:r>
          </a:p>
        </p:txBody>
      </p:sp>
    </p:spTree>
    <p:extLst>
      <p:ext uri="{BB962C8B-B14F-4D97-AF65-F5344CB8AC3E}">
        <p14:creationId xmlns:p14="http://schemas.microsoft.com/office/powerpoint/2010/main" val="69439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B99F7E32-4FF6-9847-9901-E7EFCDAB30A9}"/>
              </a:ext>
            </a:extLst>
          </p:cNvPr>
          <p:cNvSpPr>
            <a:spLocks noChangeArrowheads="1"/>
          </p:cNvSpPr>
          <p:nvPr/>
        </p:nvSpPr>
        <p:spPr bwMode="auto">
          <a:xfrm>
            <a:off x="1937069" y="11360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4000" dirty="0">
                <a:solidFill>
                  <a:srgbClr val="001D31"/>
                </a:solidFill>
                <a:latin typeface="Arial" panose="020B0604020202020204" pitchFamily="34" charset="0"/>
              </a:rPr>
              <a:t>Dynamics necessary for function </a:t>
            </a:r>
          </a:p>
        </p:txBody>
      </p:sp>
      <p:pic>
        <p:nvPicPr>
          <p:cNvPr id="90114" name="Picture 3" descr="Muybridge_race_horse_animated">
            <a:extLst>
              <a:ext uri="{FF2B5EF4-FFF2-40B4-BE49-F238E27FC236}">
                <a16:creationId xmlns:a16="http://schemas.microsoft.com/office/drawing/2014/main" id="{3BC7AFA7-890C-4C4A-9D09-573E672715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2348880"/>
            <a:ext cx="5184576"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3FAB1A4D-7B24-E948-CC84-D60F98E15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4CF949A-0BBA-606C-1AE4-1F80E260EB00}"/>
              </a:ext>
            </a:extLst>
          </p:cNvPr>
          <p:cNvSpPr/>
          <p:nvPr/>
        </p:nvSpPr>
        <p:spPr bwMode="auto">
          <a:xfrm>
            <a:off x="983432" y="5013176"/>
            <a:ext cx="4752528" cy="1368152"/>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1" i="0" u="none" strike="noStrike" cap="none" normalizeH="0" baseline="0">
              <a:ln>
                <a:noFill/>
              </a:ln>
              <a:solidFill>
                <a:srgbClr val="1C1C1C"/>
              </a:solidFill>
              <a:effectLst/>
              <a:latin typeface="Times New Roman" pitchFamily="18" charset="0"/>
              <a:ea typeface="黑体" pitchFamily="2" charset="-122"/>
            </a:endParaRPr>
          </a:p>
        </p:txBody>
      </p:sp>
      <p:pic>
        <p:nvPicPr>
          <p:cNvPr id="2" name="图片 1">
            <a:extLst>
              <a:ext uri="{FF2B5EF4-FFF2-40B4-BE49-F238E27FC236}">
                <a16:creationId xmlns:a16="http://schemas.microsoft.com/office/drawing/2014/main" id="{8FE6F24F-DA52-2943-8852-079C819A9EC5}"/>
              </a:ext>
            </a:extLst>
          </p:cNvPr>
          <p:cNvPicPr>
            <a:picLocks noChangeAspect="1"/>
          </p:cNvPicPr>
          <p:nvPr/>
        </p:nvPicPr>
        <p:blipFill>
          <a:blip r:embed="rId2"/>
          <a:stretch>
            <a:fillRect/>
          </a:stretch>
        </p:blipFill>
        <p:spPr>
          <a:xfrm>
            <a:off x="1991544" y="1302336"/>
            <a:ext cx="8423920" cy="3362219"/>
          </a:xfrm>
          <a:prstGeom prst="rect">
            <a:avLst/>
          </a:prstGeom>
        </p:spPr>
      </p:pic>
      <p:pic>
        <p:nvPicPr>
          <p:cNvPr id="3" name="图片 2">
            <a:extLst>
              <a:ext uri="{FF2B5EF4-FFF2-40B4-BE49-F238E27FC236}">
                <a16:creationId xmlns:a16="http://schemas.microsoft.com/office/drawing/2014/main" id="{BF2E23FF-0E01-D141-9391-E449994AC048}"/>
              </a:ext>
            </a:extLst>
          </p:cNvPr>
          <p:cNvPicPr>
            <a:picLocks noChangeAspect="1"/>
          </p:cNvPicPr>
          <p:nvPr/>
        </p:nvPicPr>
        <p:blipFill>
          <a:blip r:embed="rId3"/>
          <a:stretch>
            <a:fillRect/>
          </a:stretch>
        </p:blipFill>
        <p:spPr>
          <a:xfrm>
            <a:off x="6094985" y="5221368"/>
            <a:ext cx="5662238" cy="932236"/>
          </a:xfrm>
          <a:prstGeom prst="rect">
            <a:avLst/>
          </a:prstGeom>
        </p:spPr>
      </p:pic>
      <p:pic>
        <p:nvPicPr>
          <p:cNvPr id="4" name="图片 3">
            <a:extLst>
              <a:ext uri="{FF2B5EF4-FFF2-40B4-BE49-F238E27FC236}">
                <a16:creationId xmlns:a16="http://schemas.microsoft.com/office/drawing/2014/main" id="{A76D9B85-D7C0-5742-95A1-FE3B1DBCBAC0}"/>
              </a:ext>
            </a:extLst>
          </p:cNvPr>
          <p:cNvPicPr>
            <a:picLocks noChangeAspect="1"/>
          </p:cNvPicPr>
          <p:nvPr/>
        </p:nvPicPr>
        <p:blipFill>
          <a:blip r:embed="rId4"/>
          <a:stretch>
            <a:fillRect/>
          </a:stretch>
        </p:blipFill>
        <p:spPr>
          <a:xfrm>
            <a:off x="983432" y="5103787"/>
            <a:ext cx="4608512" cy="932236"/>
          </a:xfrm>
          <a:prstGeom prst="rect">
            <a:avLst/>
          </a:prstGeom>
        </p:spPr>
      </p:pic>
      <p:pic>
        <p:nvPicPr>
          <p:cNvPr id="5" name="Picture 2">
            <a:extLst>
              <a:ext uri="{FF2B5EF4-FFF2-40B4-BE49-F238E27FC236}">
                <a16:creationId xmlns:a16="http://schemas.microsoft.com/office/drawing/2014/main" id="{E202F4B7-F640-8EAC-F466-B0AAD137B1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5756F04-C184-880A-F586-79D777486993}"/>
              </a:ext>
            </a:extLst>
          </p:cNvPr>
          <p:cNvSpPr txBox="1"/>
          <p:nvPr/>
        </p:nvSpPr>
        <p:spPr>
          <a:xfrm>
            <a:off x="551384" y="381231"/>
            <a:ext cx="563473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从量子力学到分子动力学：</a:t>
            </a:r>
          </a:p>
        </p:txBody>
      </p:sp>
      <p:sp>
        <p:nvSpPr>
          <p:cNvPr id="10" name="矩形 9">
            <a:extLst>
              <a:ext uri="{FF2B5EF4-FFF2-40B4-BE49-F238E27FC236}">
                <a16:creationId xmlns:a16="http://schemas.microsoft.com/office/drawing/2014/main" id="{96B659C1-7619-2AEC-3372-7F3FBAD3C7CE}"/>
              </a:ext>
            </a:extLst>
          </p:cNvPr>
          <p:cNvSpPr/>
          <p:nvPr/>
        </p:nvSpPr>
        <p:spPr bwMode="auto">
          <a:xfrm>
            <a:off x="6094984" y="5013176"/>
            <a:ext cx="5662237" cy="1368152"/>
          </a:xfrm>
          <a:prstGeom prst="rect">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1" i="0" u="none" strike="noStrike" cap="none" normalizeH="0" baseline="0">
              <a:ln>
                <a:noFill/>
              </a:ln>
              <a:solidFill>
                <a:srgbClr val="1C1C1C"/>
              </a:solidFill>
              <a:effectLst/>
              <a:latin typeface="Times New Roman" pitchFamily="18" charset="0"/>
              <a:ea typeface="黑体" pitchFamily="2" charset="-122"/>
            </a:endParaRPr>
          </a:p>
        </p:txBody>
      </p:sp>
    </p:spTree>
    <p:extLst>
      <p:ext uri="{BB962C8B-B14F-4D97-AF65-F5344CB8AC3E}">
        <p14:creationId xmlns:p14="http://schemas.microsoft.com/office/powerpoint/2010/main" val="308645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7CAA27C2-C618-6C3A-445E-BF8BEF3104D9}"/>
              </a:ext>
            </a:extLst>
          </p:cNvPr>
          <p:cNvSpPr/>
          <p:nvPr/>
        </p:nvSpPr>
        <p:spPr bwMode="auto">
          <a:xfrm>
            <a:off x="983432" y="1124744"/>
            <a:ext cx="5018133" cy="230425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1" i="0" u="none" strike="noStrike" cap="none" normalizeH="0" baseline="0">
              <a:ln>
                <a:noFill/>
              </a:ln>
              <a:solidFill>
                <a:srgbClr val="1C1C1C"/>
              </a:solidFill>
              <a:effectLst/>
              <a:latin typeface="Times New Roman" pitchFamily="18" charset="0"/>
              <a:ea typeface="黑体" pitchFamily="2" charset="-122"/>
            </a:endParaRPr>
          </a:p>
        </p:txBody>
      </p:sp>
      <p:pic>
        <p:nvPicPr>
          <p:cNvPr id="4" name="图片 3">
            <a:extLst>
              <a:ext uri="{FF2B5EF4-FFF2-40B4-BE49-F238E27FC236}">
                <a16:creationId xmlns:a16="http://schemas.microsoft.com/office/drawing/2014/main" id="{B9EA55F8-D132-D14E-A592-1D1D15263E1A}"/>
              </a:ext>
            </a:extLst>
          </p:cNvPr>
          <p:cNvPicPr>
            <a:picLocks noChangeAspect="1"/>
          </p:cNvPicPr>
          <p:nvPr/>
        </p:nvPicPr>
        <p:blipFill>
          <a:blip r:embed="rId2"/>
          <a:stretch>
            <a:fillRect/>
          </a:stretch>
        </p:blipFill>
        <p:spPr>
          <a:xfrm>
            <a:off x="1005858" y="1351746"/>
            <a:ext cx="4975325" cy="1515957"/>
          </a:xfrm>
          <a:prstGeom prst="rect">
            <a:avLst/>
          </a:prstGeom>
        </p:spPr>
      </p:pic>
      <p:sp>
        <p:nvSpPr>
          <p:cNvPr id="9" name="矩形 8">
            <a:extLst>
              <a:ext uri="{FF2B5EF4-FFF2-40B4-BE49-F238E27FC236}">
                <a16:creationId xmlns:a16="http://schemas.microsoft.com/office/drawing/2014/main" id="{78880FCA-3DE2-294A-A212-350234CE7CAC}"/>
              </a:ext>
            </a:extLst>
          </p:cNvPr>
          <p:cNvSpPr/>
          <p:nvPr/>
        </p:nvSpPr>
        <p:spPr bwMode="auto">
          <a:xfrm>
            <a:off x="5115679" y="4175417"/>
            <a:ext cx="504056"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endParaRPr lang="zh-CN" altLang="en-US" dirty="0">
              <a:ea typeface="黑体" pitchFamily="2" charset="-122"/>
            </a:endParaRPr>
          </a:p>
        </p:txBody>
      </p:sp>
      <p:sp>
        <p:nvSpPr>
          <p:cNvPr id="16" name="矩形 15">
            <a:extLst>
              <a:ext uri="{FF2B5EF4-FFF2-40B4-BE49-F238E27FC236}">
                <a16:creationId xmlns:a16="http://schemas.microsoft.com/office/drawing/2014/main" id="{764D13F5-D620-814C-B898-09973924F752}"/>
              </a:ext>
            </a:extLst>
          </p:cNvPr>
          <p:cNvSpPr/>
          <p:nvPr/>
        </p:nvSpPr>
        <p:spPr>
          <a:xfrm>
            <a:off x="1371263" y="2932541"/>
            <a:ext cx="4248472" cy="400110"/>
          </a:xfrm>
          <a:prstGeom prst="rect">
            <a:avLst/>
          </a:prstGeom>
        </p:spPr>
        <p:txBody>
          <a:bodyPr wrap="square">
            <a:spAutoFit/>
          </a:bodyPr>
          <a:lstStyle/>
          <a:p>
            <a:r>
              <a:rPr lang="en-US" altLang="zh-CN" sz="2000" b="0" dirty="0">
                <a:solidFill>
                  <a:srgbClr val="0432FF"/>
                </a:solidFill>
                <a:latin typeface="Arial" panose="020B0604020202020204" pitchFamily="34" charset="0"/>
                <a:cs typeface="Arial" panose="020B0604020202020204" pitchFamily="34" charset="0"/>
              </a:rPr>
              <a:t>Born–Oppenheimer approximation</a:t>
            </a:r>
          </a:p>
        </p:txBody>
      </p:sp>
      <p:sp>
        <p:nvSpPr>
          <p:cNvPr id="17" name="矩形 16">
            <a:extLst>
              <a:ext uri="{FF2B5EF4-FFF2-40B4-BE49-F238E27FC236}">
                <a16:creationId xmlns:a16="http://schemas.microsoft.com/office/drawing/2014/main" id="{C4BCB819-8512-604F-87AD-5330DE56EE2B}"/>
              </a:ext>
            </a:extLst>
          </p:cNvPr>
          <p:cNvSpPr/>
          <p:nvPr/>
        </p:nvSpPr>
        <p:spPr>
          <a:xfrm>
            <a:off x="1560203" y="6133818"/>
            <a:ext cx="3555476" cy="400110"/>
          </a:xfrm>
          <a:prstGeom prst="rect">
            <a:avLst/>
          </a:prstGeom>
        </p:spPr>
        <p:txBody>
          <a:bodyPr wrap="square">
            <a:spAutoFit/>
          </a:bodyPr>
          <a:lstStyle/>
          <a:p>
            <a:r>
              <a:rPr lang="en-US" altLang="zh-CN" sz="2000" b="0" dirty="0">
                <a:solidFill>
                  <a:srgbClr val="0432FF"/>
                </a:solidFill>
                <a:latin typeface="Arial" panose="020B0604020202020204" pitchFamily="34" charset="0"/>
                <a:cs typeface="Arial" panose="020B0604020202020204" pitchFamily="34" charset="0"/>
              </a:rPr>
              <a:t>Ab initio Molecular Dynamics</a:t>
            </a:r>
          </a:p>
        </p:txBody>
      </p:sp>
      <p:sp>
        <p:nvSpPr>
          <p:cNvPr id="18" name="矩形 17">
            <a:extLst>
              <a:ext uri="{FF2B5EF4-FFF2-40B4-BE49-F238E27FC236}">
                <a16:creationId xmlns:a16="http://schemas.microsoft.com/office/drawing/2014/main" id="{8C834685-7D1C-1946-87EB-E6E8D425840E}"/>
              </a:ext>
            </a:extLst>
          </p:cNvPr>
          <p:cNvSpPr/>
          <p:nvPr/>
        </p:nvSpPr>
        <p:spPr>
          <a:xfrm>
            <a:off x="6973672" y="3042464"/>
            <a:ext cx="3744417" cy="400110"/>
          </a:xfrm>
          <a:prstGeom prst="rect">
            <a:avLst/>
          </a:prstGeom>
        </p:spPr>
        <p:txBody>
          <a:bodyPr wrap="square">
            <a:spAutoFit/>
          </a:bodyPr>
          <a:lstStyle/>
          <a:p>
            <a:r>
              <a:rPr lang="en-US" altLang="zh-CN" sz="2000" b="0" dirty="0">
                <a:solidFill>
                  <a:srgbClr val="0432FF"/>
                </a:solidFill>
                <a:latin typeface="Arial" panose="020B0604020202020204" pitchFamily="34" charset="0"/>
                <a:cs typeface="Arial" panose="020B0604020202020204" pitchFamily="34" charset="0"/>
              </a:rPr>
              <a:t>Classical Molecular Dynamics</a:t>
            </a:r>
          </a:p>
        </p:txBody>
      </p:sp>
      <p:pic>
        <p:nvPicPr>
          <p:cNvPr id="2" name="Picture 2">
            <a:extLst>
              <a:ext uri="{FF2B5EF4-FFF2-40B4-BE49-F238E27FC236}">
                <a16:creationId xmlns:a16="http://schemas.microsoft.com/office/drawing/2014/main" id="{38DD411E-4ECD-7035-8E27-BE217339E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72CC95D-C0CB-B737-7525-63382FA6A62D}"/>
              </a:ext>
            </a:extLst>
          </p:cNvPr>
          <p:cNvSpPr txBox="1"/>
          <p:nvPr/>
        </p:nvSpPr>
        <p:spPr>
          <a:xfrm>
            <a:off x="389253" y="255954"/>
            <a:ext cx="563473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从量子力学到分子动力学：</a:t>
            </a:r>
          </a:p>
        </p:txBody>
      </p:sp>
      <p:sp>
        <p:nvSpPr>
          <p:cNvPr id="6" name="矩形 5">
            <a:extLst>
              <a:ext uri="{FF2B5EF4-FFF2-40B4-BE49-F238E27FC236}">
                <a16:creationId xmlns:a16="http://schemas.microsoft.com/office/drawing/2014/main" id="{83A393C6-6EF3-D5BA-B646-AB4051BAB325}"/>
              </a:ext>
            </a:extLst>
          </p:cNvPr>
          <p:cNvSpPr/>
          <p:nvPr/>
        </p:nvSpPr>
        <p:spPr bwMode="auto">
          <a:xfrm>
            <a:off x="4490511" y="4391441"/>
            <a:ext cx="668196" cy="5892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endParaRPr lang="zh-CN" altLang="en-US" dirty="0">
              <a:ea typeface="黑体" pitchFamily="2" charset="-122"/>
            </a:endParaRPr>
          </a:p>
        </p:txBody>
      </p:sp>
      <p:pic>
        <p:nvPicPr>
          <p:cNvPr id="11" name="图片 10">
            <a:extLst>
              <a:ext uri="{FF2B5EF4-FFF2-40B4-BE49-F238E27FC236}">
                <a16:creationId xmlns:a16="http://schemas.microsoft.com/office/drawing/2014/main" id="{1566A057-7DE5-27F2-8DCF-6A8E0EDA25C2}"/>
              </a:ext>
            </a:extLst>
          </p:cNvPr>
          <p:cNvPicPr>
            <a:picLocks noChangeAspect="1"/>
          </p:cNvPicPr>
          <p:nvPr/>
        </p:nvPicPr>
        <p:blipFill>
          <a:blip r:embed="rId4"/>
          <a:stretch>
            <a:fillRect/>
          </a:stretch>
        </p:blipFill>
        <p:spPr>
          <a:xfrm>
            <a:off x="7318758" y="1115203"/>
            <a:ext cx="3191520" cy="2030967"/>
          </a:xfrm>
          <a:prstGeom prst="rect">
            <a:avLst/>
          </a:prstGeom>
        </p:spPr>
      </p:pic>
      <p:pic>
        <p:nvPicPr>
          <p:cNvPr id="12" name="图片 11">
            <a:extLst>
              <a:ext uri="{FF2B5EF4-FFF2-40B4-BE49-F238E27FC236}">
                <a16:creationId xmlns:a16="http://schemas.microsoft.com/office/drawing/2014/main" id="{1DC4A86C-D471-BC3B-D884-F6074E049060}"/>
              </a:ext>
            </a:extLst>
          </p:cNvPr>
          <p:cNvPicPr>
            <a:picLocks noChangeAspect="1"/>
          </p:cNvPicPr>
          <p:nvPr/>
        </p:nvPicPr>
        <p:blipFill>
          <a:blip r:embed="rId5"/>
          <a:stretch>
            <a:fillRect/>
          </a:stretch>
        </p:blipFill>
        <p:spPr>
          <a:xfrm>
            <a:off x="1717761" y="3828738"/>
            <a:ext cx="3555476" cy="2212296"/>
          </a:xfrm>
          <a:prstGeom prst="rect">
            <a:avLst/>
          </a:prstGeom>
        </p:spPr>
      </p:pic>
      <p:sp>
        <p:nvSpPr>
          <p:cNvPr id="19" name="矩形 18">
            <a:extLst>
              <a:ext uri="{FF2B5EF4-FFF2-40B4-BE49-F238E27FC236}">
                <a16:creationId xmlns:a16="http://schemas.microsoft.com/office/drawing/2014/main" id="{94FD1F69-378C-3E7A-C4D4-43745E2F85CF}"/>
              </a:ext>
            </a:extLst>
          </p:cNvPr>
          <p:cNvSpPr/>
          <p:nvPr/>
        </p:nvSpPr>
        <p:spPr bwMode="auto">
          <a:xfrm>
            <a:off x="1005858" y="3828550"/>
            <a:ext cx="5018133" cy="270537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1" i="0" u="none" strike="noStrike" cap="none" normalizeH="0" baseline="0">
              <a:ln>
                <a:noFill/>
              </a:ln>
              <a:solidFill>
                <a:srgbClr val="1C1C1C"/>
              </a:solidFill>
              <a:effectLst/>
              <a:latin typeface="Times New Roman" pitchFamily="18" charset="0"/>
              <a:ea typeface="黑体" pitchFamily="2" charset="-122"/>
            </a:endParaRPr>
          </a:p>
        </p:txBody>
      </p:sp>
      <p:sp>
        <p:nvSpPr>
          <p:cNvPr id="20" name="矩形 19">
            <a:extLst>
              <a:ext uri="{FF2B5EF4-FFF2-40B4-BE49-F238E27FC236}">
                <a16:creationId xmlns:a16="http://schemas.microsoft.com/office/drawing/2014/main" id="{C0A1A1A5-555D-5EF7-276C-1A7CC2BE3177}"/>
              </a:ext>
            </a:extLst>
          </p:cNvPr>
          <p:cNvSpPr/>
          <p:nvPr/>
        </p:nvSpPr>
        <p:spPr bwMode="auto">
          <a:xfrm>
            <a:off x="6528048" y="1138318"/>
            <a:ext cx="4874118" cy="230425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4000" b="1" i="0" u="none" strike="noStrike" cap="none" normalizeH="0" baseline="0">
              <a:ln>
                <a:noFill/>
              </a:ln>
              <a:solidFill>
                <a:srgbClr val="1C1C1C"/>
              </a:solidFill>
              <a:effectLst/>
              <a:latin typeface="Times New Roman" pitchFamily="18" charset="0"/>
              <a:ea typeface="黑体" pitchFamily="2" charset="-122"/>
            </a:endParaRPr>
          </a:p>
        </p:txBody>
      </p:sp>
      <p:sp>
        <p:nvSpPr>
          <p:cNvPr id="21" name="文本框 20">
            <a:extLst>
              <a:ext uri="{FF2B5EF4-FFF2-40B4-BE49-F238E27FC236}">
                <a16:creationId xmlns:a16="http://schemas.microsoft.com/office/drawing/2014/main" id="{87B8D3D4-6ACD-9B7E-3723-A998778CA6A8}"/>
              </a:ext>
            </a:extLst>
          </p:cNvPr>
          <p:cNvSpPr txBox="1"/>
          <p:nvPr/>
        </p:nvSpPr>
        <p:spPr>
          <a:xfrm>
            <a:off x="4876761" y="1140416"/>
            <a:ext cx="1342034" cy="646331"/>
          </a:xfrm>
          <a:prstGeom prst="rect">
            <a:avLst/>
          </a:prstGeom>
          <a:noFill/>
        </p:spPr>
        <p:txBody>
          <a:bodyPr wrap="none" rtlCol="0">
            <a:spAutoFit/>
          </a:bodyPr>
          <a:lstStyle/>
          <a:p>
            <a:r>
              <a:rPr kumimoji="1" lang="zh-CN" altLang="en-US" sz="3600" dirty="0">
                <a:latin typeface="Times" pitchFamily="2" charset="0"/>
              </a:rPr>
              <a:t>（</a:t>
            </a:r>
            <a:r>
              <a:rPr kumimoji="1" lang="en-US" altLang="zh-CN" sz="3600" dirty="0">
                <a:latin typeface="Times" pitchFamily="2" charset="0"/>
              </a:rPr>
              <a:t>1</a:t>
            </a:r>
            <a:r>
              <a:rPr kumimoji="1" lang="zh-CN" altLang="en-US" sz="3600" dirty="0">
                <a:latin typeface="Times" pitchFamily="2" charset="0"/>
              </a:rPr>
              <a:t>）</a:t>
            </a:r>
          </a:p>
        </p:txBody>
      </p:sp>
      <p:sp>
        <p:nvSpPr>
          <p:cNvPr id="22" name="文本框 21">
            <a:extLst>
              <a:ext uri="{FF2B5EF4-FFF2-40B4-BE49-F238E27FC236}">
                <a16:creationId xmlns:a16="http://schemas.microsoft.com/office/drawing/2014/main" id="{61326213-F803-FAEC-E0A3-E105E2AF0038}"/>
              </a:ext>
            </a:extLst>
          </p:cNvPr>
          <p:cNvSpPr txBox="1"/>
          <p:nvPr/>
        </p:nvSpPr>
        <p:spPr>
          <a:xfrm>
            <a:off x="4876761" y="3841195"/>
            <a:ext cx="1342034" cy="646331"/>
          </a:xfrm>
          <a:prstGeom prst="rect">
            <a:avLst/>
          </a:prstGeom>
          <a:noFill/>
        </p:spPr>
        <p:txBody>
          <a:bodyPr wrap="none" rtlCol="0">
            <a:spAutoFit/>
          </a:bodyPr>
          <a:lstStyle/>
          <a:p>
            <a:r>
              <a:rPr kumimoji="1" lang="zh-CN" altLang="en-US" sz="3600" dirty="0">
                <a:latin typeface="Times" pitchFamily="2" charset="0"/>
              </a:rPr>
              <a:t>（</a:t>
            </a:r>
            <a:r>
              <a:rPr kumimoji="1" lang="en-US" altLang="zh-CN" sz="3600" dirty="0">
                <a:latin typeface="Times" pitchFamily="2" charset="0"/>
              </a:rPr>
              <a:t>2</a:t>
            </a:r>
            <a:r>
              <a:rPr kumimoji="1" lang="zh-CN" altLang="en-US" sz="3600" dirty="0">
                <a:latin typeface="Times" pitchFamily="2" charset="0"/>
              </a:rPr>
              <a:t>）</a:t>
            </a:r>
          </a:p>
        </p:txBody>
      </p:sp>
      <p:sp>
        <p:nvSpPr>
          <p:cNvPr id="23" name="文本框 22">
            <a:extLst>
              <a:ext uri="{FF2B5EF4-FFF2-40B4-BE49-F238E27FC236}">
                <a16:creationId xmlns:a16="http://schemas.microsoft.com/office/drawing/2014/main" id="{620A46C9-A2D4-B901-5DF6-8ACD94C9BF50}"/>
              </a:ext>
            </a:extLst>
          </p:cNvPr>
          <p:cNvSpPr txBox="1"/>
          <p:nvPr/>
        </p:nvSpPr>
        <p:spPr>
          <a:xfrm>
            <a:off x="10227092" y="1183014"/>
            <a:ext cx="1342034" cy="646331"/>
          </a:xfrm>
          <a:prstGeom prst="rect">
            <a:avLst/>
          </a:prstGeom>
          <a:noFill/>
        </p:spPr>
        <p:txBody>
          <a:bodyPr wrap="none" rtlCol="0">
            <a:spAutoFit/>
          </a:bodyPr>
          <a:lstStyle/>
          <a:p>
            <a:r>
              <a:rPr kumimoji="1" lang="zh-CN" altLang="en-US" sz="3600" dirty="0">
                <a:latin typeface="Times" pitchFamily="2" charset="0"/>
              </a:rPr>
              <a:t>（</a:t>
            </a:r>
            <a:r>
              <a:rPr kumimoji="1" lang="en-US" altLang="zh-CN" sz="3600" dirty="0">
                <a:latin typeface="Times" pitchFamily="2" charset="0"/>
              </a:rPr>
              <a:t>3</a:t>
            </a:r>
            <a:r>
              <a:rPr kumimoji="1" lang="zh-CN" altLang="en-US" sz="3600" dirty="0">
                <a:latin typeface="Times" pitchFamily="2" charset="0"/>
              </a:rPr>
              <a:t>）</a:t>
            </a:r>
          </a:p>
        </p:txBody>
      </p:sp>
    </p:spTree>
    <p:extLst>
      <p:ext uri="{BB962C8B-B14F-4D97-AF65-F5344CB8AC3E}">
        <p14:creationId xmlns:p14="http://schemas.microsoft.com/office/powerpoint/2010/main" val="205372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a:xfrm>
            <a:off x="503507" y="1628800"/>
            <a:ext cx="8060162" cy="1224136"/>
          </a:xfrm>
        </p:spPr>
        <p:txBody>
          <a:bodyPr/>
          <a:lstStyle/>
          <a:p>
            <a:pPr marL="0" indent="0" eaLnBrk="1" hangingPunct="1">
              <a:spcAft>
                <a:spcPts val="600"/>
              </a:spcAft>
              <a:buNone/>
            </a:pPr>
            <a:r>
              <a:rPr lang="en-US" altLang="en-US" sz="3600" dirty="0">
                <a:solidFill>
                  <a:srgbClr val="010800"/>
                </a:solidFill>
                <a:latin typeface="Times" pitchFamily="2" charset="0"/>
              </a:rPr>
              <a:t>“The science of simulating the motions of a system of particles” (Karplus &amp; Petsko)</a:t>
            </a:r>
          </a:p>
        </p:txBody>
      </p:sp>
      <p:pic>
        <p:nvPicPr>
          <p:cNvPr id="63491" name="Picture 4" descr="http://sin.stb.s-msn.com/i/DC/C0C363F5F77A6A91E57ED8F2ACB89.jpg"/>
          <p:cNvPicPr>
            <a:picLocks noChangeAspect="1" noChangeArrowheads="1"/>
          </p:cNvPicPr>
          <p:nvPr/>
        </p:nvPicPr>
        <p:blipFill>
          <a:blip r:embed="rId2">
            <a:extLst>
              <a:ext uri="{28A0092B-C50C-407E-A947-70E740481C1C}">
                <a14:useLocalDpi xmlns:a14="http://schemas.microsoft.com/office/drawing/2010/main" val="0"/>
              </a:ext>
            </a:extLst>
          </a:blip>
          <a:srcRect l="398" t="28117" r="66437"/>
          <a:stretch>
            <a:fillRect/>
          </a:stretch>
        </p:blipFill>
        <p:spPr bwMode="auto">
          <a:xfrm>
            <a:off x="8616280" y="866234"/>
            <a:ext cx="2031550" cy="327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EA8A0CA2-F08D-2F08-772B-4972D01E6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C3770FB-696B-DC52-3B88-E6D96FE4A6F1}"/>
              </a:ext>
            </a:extLst>
          </p:cNvPr>
          <p:cNvSpPr txBox="1"/>
          <p:nvPr/>
        </p:nvSpPr>
        <p:spPr>
          <a:xfrm>
            <a:off x="551384" y="352009"/>
            <a:ext cx="333048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a:t>
            </a:r>
          </a:p>
        </p:txBody>
      </p:sp>
      <p:sp>
        <p:nvSpPr>
          <p:cNvPr id="7" name="文本框 6">
            <a:extLst>
              <a:ext uri="{FF2B5EF4-FFF2-40B4-BE49-F238E27FC236}">
                <a16:creationId xmlns:a16="http://schemas.microsoft.com/office/drawing/2014/main" id="{6F34DF0A-622E-147C-472B-377B480ED113}"/>
              </a:ext>
            </a:extLst>
          </p:cNvPr>
          <p:cNvSpPr txBox="1"/>
          <p:nvPr/>
        </p:nvSpPr>
        <p:spPr>
          <a:xfrm>
            <a:off x="1631504" y="3212976"/>
            <a:ext cx="4968552" cy="1200329"/>
          </a:xfrm>
          <a:prstGeom prst="rect">
            <a:avLst/>
          </a:prstGeom>
          <a:noFill/>
        </p:spPr>
        <p:txBody>
          <a:bodyPr wrap="square">
            <a:spAutoFit/>
          </a:bodyPr>
          <a:lstStyle/>
          <a:p>
            <a:pPr marL="0" indent="0" eaLnBrk="1" hangingPunct="1">
              <a:buNone/>
            </a:pPr>
            <a:r>
              <a:rPr lang="en-US" altLang="en-US" sz="3600" b="0" dirty="0">
                <a:solidFill>
                  <a:srgbClr val="010800"/>
                </a:solidFill>
                <a:latin typeface="Times" pitchFamily="2" charset="0"/>
              </a:rPr>
              <a:t>As small as an atom</a:t>
            </a:r>
            <a:r>
              <a:rPr lang="zh-CN" altLang="en-US" sz="3600" b="0" dirty="0">
                <a:solidFill>
                  <a:srgbClr val="010800"/>
                </a:solidFill>
                <a:latin typeface="Times" pitchFamily="2" charset="0"/>
              </a:rPr>
              <a:t>！</a:t>
            </a:r>
            <a:endParaRPr lang="en-US" altLang="en-US" sz="3600" b="0" dirty="0">
              <a:solidFill>
                <a:srgbClr val="010800"/>
              </a:solidFill>
              <a:latin typeface="Times" pitchFamily="2" charset="0"/>
            </a:endParaRPr>
          </a:p>
          <a:p>
            <a:pPr marL="0" indent="0" eaLnBrk="1" hangingPunct="1">
              <a:buNone/>
            </a:pPr>
            <a:r>
              <a:rPr lang="en-US" altLang="en-US" sz="3600" b="0" dirty="0">
                <a:solidFill>
                  <a:srgbClr val="010800"/>
                </a:solidFill>
                <a:latin typeface="Times" pitchFamily="2" charset="0"/>
              </a:rPr>
              <a:t>As large as a galaxy</a:t>
            </a:r>
            <a:r>
              <a:rPr lang="zh-CN" altLang="en-US" sz="3600" b="0" dirty="0">
                <a:solidFill>
                  <a:srgbClr val="010800"/>
                </a:solidFill>
                <a:latin typeface="Times" pitchFamily="2" charset="0"/>
              </a:rPr>
              <a:t>！</a:t>
            </a:r>
            <a:endParaRPr lang="en-US" altLang="en-US" sz="3600" b="0" dirty="0">
              <a:solidFill>
                <a:srgbClr val="010800"/>
              </a:solidFill>
              <a:latin typeface="Times" pitchFamily="2" charset="0"/>
            </a:endParaRPr>
          </a:p>
        </p:txBody>
      </p:sp>
    </p:spTree>
    <p:extLst>
      <p:ext uri="{BB962C8B-B14F-4D97-AF65-F5344CB8AC3E}">
        <p14:creationId xmlns:p14="http://schemas.microsoft.com/office/powerpoint/2010/main" val="222267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6C95403-8C7F-514E-ACC5-BA43EBF13235}"/>
              </a:ext>
            </a:extLst>
          </p:cNvPr>
          <p:cNvSpPr txBox="1"/>
          <p:nvPr/>
        </p:nvSpPr>
        <p:spPr>
          <a:xfrm>
            <a:off x="850427" y="1950914"/>
            <a:ext cx="8064896" cy="461665"/>
          </a:xfrm>
          <a:prstGeom prst="rect">
            <a:avLst/>
          </a:prstGeom>
          <a:noFill/>
        </p:spPr>
        <p:txBody>
          <a:bodyPr wrap="square" rtlCol="0">
            <a:spAutoFit/>
          </a:bodyPr>
          <a:lstStyle/>
          <a:p>
            <a:pPr marL="342900" indent="-342900">
              <a:buFont typeface="Wingdings" pitchFamily="2" charset="2"/>
              <a:buChar char="Ø"/>
            </a:pPr>
            <a:r>
              <a:rPr kumimoji="1" lang="zh-CN" altLang="en-US" sz="2400" dirty="0"/>
              <a:t>作为一种相空间采样技术，计算配分函数与热力学量</a:t>
            </a:r>
          </a:p>
        </p:txBody>
      </p:sp>
      <p:sp>
        <p:nvSpPr>
          <p:cNvPr id="4" name="矩形 3">
            <a:extLst>
              <a:ext uri="{FF2B5EF4-FFF2-40B4-BE49-F238E27FC236}">
                <a16:creationId xmlns:a16="http://schemas.microsoft.com/office/drawing/2014/main" id="{EFA205CA-D59A-FB43-AEE2-8DE8DD833751}"/>
              </a:ext>
            </a:extLst>
          </p:cNvPr>
          <p:cNvSpPr/>
          <p:nvPr/>
        </p:nvSpPr>
        <p:spPr>
          <a:xfrm>
            <a:off x="862259" y="3171618"/>
            <a:ext cx="8280920" cy="461665"/>
          </a:xfrm>
          <a:prstGeom prst="rect">
            <a:avLst/>
          </a:prstGeom>
        </p:spPr>
        <p:txBody>
          <a:bodyPr wrap="square">
            <a:spAutoFit/>
          </a:bodyPr>
          <a:lstStyle/>
          <a:p>
            <a:pPr marL="342900" indent="-342900">
              <a:buFont typeface="Wingdings" pitchFamily="2" charset="2"/>
              <a:buChar char="Ø"/>
            </a:pPr>
            <a:r>
              <a:rPr kumimoji="1" lang="zh-CN" altLang="en-US" sz="2400" dirty="0"/>
              <a:t>给出多粒子系统的时间演化动力学行为</a:t>
            </a:r>
            <a:r>
              <a:rPr kumimoji="1" lang="en-US" altLang="zh-CN" sz="2400" dirty="0"/>
              <a:t> </a:t>
            </a:r>
          </a:p>
        </p:txBody>
      </p:sp>
      <p:sp>
        <p:nvSpPr>
          <p:cNvPr id="5" name="文本框 4">
            <a:extLst>
              <a:ext uri="{FF2B5EF4-FFF2-40B4-BE49-F238E27FC236}">
                <a16:creationId xmlns:a16="http://schemas.microsoft.com/office/drawing/2014/main" id="{B3196B76-B3ED-F54F-A0C2-A228A7EE9C22}"/>
              </a:ext>
            </a:extLst>
          </p:cNvPr>
          <p:cNvSpPr txBox="1"/>
          <p:nvPr/>
        </p:nvSpPr>
        <p:spPr>
          <a:xfrm>
            <a:off x="1388839" y="3719551"/>
            <a:ext cx="4680520" cy="461665"/>
          </a:xfrm>
          <a:prstGeom prst="rect">
            <a:avLst/>
          </a:prstGeom>
          <a:noFill/>
        </p:spPr>
        <p:txBody>
          <a:bodyPr wrap="square" rtlCol="0">
            <a:spAutoFit/>
          </a:bodyPr>
          <a:lstStyle/>
          <a:p>
            <a:r>
              <a:rPr kumimoji="1" lang="zh-CN" altLang="en-US" sz="2400" dirty="0">
                <a:solidFill>
                  <a:srgbClr val="0432FF"/>
                </a:solidFill>
                <a:latin typeface="Kaiti SC" panose="02010600040101010101" pitchFamily="2" charset="-122"/>
                <a:ea typeface="Kaiti SC" panose="02010600040101010101" pitchFamily="2" charset="-122"/>
              </a:rPr>
              <a:t>给出观测系统微观过程的窗口！</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A141726-BD9E-ED4B-9C1B-6BED1204444F}"/>
                  </a:ext>
                </a:extLst>
              </p:cNvPr>
              <p:cNvSpPr txBox="1"/>
              <p:nvPr/>
            </p:nvSpPr>
            <p:spPr>
              <a:xfrm>
                <a:off x="1415480" y="2358852"/>
                <a:ext cx="4607928" cy="9685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a:solidFill>
                            <a:srgbClr val="0432FF"/>
                          </a:solidFill>
                          <a:latin typeface="Cambria Math" panose="02040503050406030204" pitchFamily="18" charset="0"/>
                        </a:rPr>
                        <m:t>Z</m:t>
                      </m:r>
                      <m:r>
                        <a:rPr kumimoji="1" lang="en-US" altLang="zh-CN" sz="2400" i="1">
                          <a:solidFill>
                            <a:srgbClr val="0432FF"/>
                          </a:solidFill>
                          <a:latin typeface="Cambria Math" panose="02040503050406030204" pitchFamily="18" charset="0"/>
                        </a:rPr>
                        <m:t>=</m:t>
                      </m:r>
                      <m:nary>
                        <m:naryPr>
                          <m:limLoc m:val="undOvr"/>
                          <m:subHide m:val="on"/>
                          <m:supHide m:val="on"/>
                          <m:ctrlPr>
                            <a:rPr kumimoji="1" lang="en-US" altLang="zh-CN" sz="2400" i="1">
                              <a:solidFill>
                                <a:srgbClr val="0432FF"/>
                              </a:solidFill>
                              <a:latin typeface="Cambria Math" panose="02040503050406030204" pitchFamily="18" charset="0"/>
                            </a:rPr>
                          </m:ctrlPr>
                        </m:naryPr>
                        <m:sub/>
                        <m:sup/>
                        <m:e>
                          <m:r>
                            <a:rPr kumimoji="1" lang="en-US" altLang="zh-CN" sz="2400" i="1">
                              <a:solidFill>
                                <a:srgbClr val="0432FF"/>
                              </a:solidFill>
                              <a:latin typeface="Cambria Math" panose="02040503050406030204" pitchFamily="18" charset="0"/>
                            </a:rPr>
                            <m:t>𝒆𝒙𝒑</m:t>
                          </m:r>
                          <m:d>
                            <m:dPr>
                              <m:begChr m:val="["/>
                              <m:endChr m:val="]"/>
                              <m:ctrlPr>
                                <a:rPr kumimoji="1" lang="en-US" altLang="zh-CN" sz="2400" i="1">
                                  <a:solidFill>
                                    <a:srgbClr val="0432FF"/>
                                  </a:solidFill>
                                  <a:latin typeface="Cambria Math" panose="02040503050406030204" pitchFamily="18" charset="0"/>
                                </a:rPr>
                              </m:ctrlPr>
                            </m:dPr>
                            <m:e>
                              <m:r>
                                <a:rPr kumimoji="1" lang="en-US" altLang="zh-CN" sz="2400" i="1">
                                  <a:solidFill>
                                    <a:srgbClr val="0432FF"/>
                                  </a:solidFill>
                                  <a:latin typeface="Cambria Math" panose="02040503050406030204" pitchFamily="18" charset="0"/>
                                </a:rPr>
                                <m:t>−</m:t>
                              </m:r>
                              <m:r>
                                <a:rPr kumimoji="1" lang="en-US" altLang="zh-CN" sz="2400" i="1">
                                  <a:solidFill>
                                    <a:srgbClr val="0432FF"/>
                                  </a:solidFill>
                                  <a:latin typeface="Cambria Math" panose="02040503050406030204" pitchFamily="18" charset="0"/>
                                  <a:ea typeface="Cambria Math" panose="02040503050406030204" pitchFamily="18" charset="0"/>
                                </a:rPr>
                                <m:t>𝜷</m:t>
                              </m:r>
                              <m:r>
                                <a:rPr kumimoji="1" lang="en-US" altLang="zh-CN" sz="2400" i="1">
                                  <a:solidFill>
                                    <a:srgbClr val="0432FF"/>
                                  </a:solidFill>
                                  <a:latin typeface="Cambria Math" panose="02040503050406030204" pitchFamily="18" charset="0"/>
                                  <a:ea typeface="Cambria Math" panose="02040503050406030204" pitchFamily="18" charset="0"/>
                                </a:rPr>
                                <m:t>𝑯</m:t>
                              </m:r>
                              <m:d>
                                <m:dPr>
                                  <m:ctrlPr>
                                    <a:rPr kumimoji="1" lang="en-US" altLang="zh-CN" sz="2400" i="1">
                                      <a:solidFill>
                                        <a:srgbClr val="0432FF"/>
                                      </a:solidFill>
                                      <a:latin typeface="Cambria Math" panose="02040503050406030204" pitchFamily="18" charset="0"/>
                                      <a:ea typeface="Cambria Math" panose="02040503050406030204" pitchFamily="18" charset="0"/>
                                    </a:rPr>
                                  </m:ctrlPr>
                                </m:dPr>
                                <m:e>
                                  <m:sSup>
                                    <m:sSupPr>
                                      <m:ctrlPr>
                                        <a:rPr kumimoji="1" lang="en-US" altLang="zh-CN" sz="2400" i="1">
                                          <a:solidFill>
                                            <a:srgbClr val="0432FF"/>
                                          </a:solidFill>
                                          <a:latin typeface="Cambria Math" panose="02040503050406030204" pitchFamily="18" charset="0"/>
                                          <a:ea typeface="Cambria Math" panose="02040503050406030204" pitchFamily="18" charset="0"/>
                                        </a:rPr>
                                      </m:ctrlPr>
                                    </m:sSupPr>
                                    <m:e>
                                      <m:r>
                                        <a:rPr kumimoji="1" lang="en-US" altLang="zh-CN" sz="2400" i="1">
                                          <a:solidFill>
                                            <a:srgbClr val="0432FF"/>
                                          </a:solidFill>
                                          <a:latin typeface="Cambria Math" panose="02040503050406030204" pitchFamily="18" charset="0"/>
                                          <a:ea typeface="Cambria Math" panose="02040503050406030204" pitchFamily="18" charset="0"/>
                                        </a:rPr>
                                        <m:t>𝒑</m:t>
                                      </m:r>
                                    </m:e>
                                    <m:sup>
                                      <m:r>
                                        <a:rPr kumimoji="1" lang="en-US" altLang="zh-CN" sz="2400" i="1">
                                          <a:solidFill>
                                            <a:srgbClr val="0432FF"/>
                                          </a:solidFill>
                                          <a:latin typeface="Cambria Math" panose="02040503050406030204" pitchFamily="18" charset="0"/>
                                          <a:ea typeface="Cambria Math" panose="02040503050406030204" pitchFamily="18" charset="0"/>
                                        </a:rPr>
                                        <m:t>𝑵</m:t>
                                      </m:r>
                                    </m:sup>
                                  </m:sSup>
                                  <m:r>
                                    <a:rPr kumimoji="1" lang="en-US" altLang="zh-CN" sz="2400" i="1">
                                      <a:solidFill>
                                        <a:srgbClr val="0432FF"/>
                                      </a:solidFill>
                                      <a:latin typeface="Cambria Math" panose="02040503050406030204" pitchFamily="18" charset="0"/>
                                      <a:ea typeface="Cambria Math" panose="02040503050406030204" pitchFamily="18" charset="0"/>
                                    </a:rPr>
                                    <m:t>,</m:t>
                                  </m:r>
                                  <m:sSup>
                                    <m:sSupPr>
                                      <m:ctrlPr>
                                        <a:rPr kumimoji="1" lang="en-US" altLang="zh-CN" sz="2400" i="1">
                                          <a:solidFill>
                                            <a:srgbClr val="0432FF"/>
                                          </a:solidFill>
                                          <a:latin typeface="Cambria Math" panose="02040503050406030204" pitchFamily="18" charset="0"/>
                                          <a:ea typeface="Cambria Math" panose="02040503050406030204" pitchFamily="18" charset="0"/>
                                        </a:rPr>
                                      </m:ctrlPr>
                                    </m:sSupPr>
                                    <m:e>
                                      <m:r>
                                        <a:rPr kumimoji="1" lang="en-US" altLang="zh-CN" sz="2400" i="1">
                                          <a:solidFill>
                                            <a:srgbClr val="0432FF"/>
                                          </a:solidFill>
                                          <a:latin typeface="Cambria Math" panose="02040503050406030204" pitchFamily="18" charset="0"/>
                                          <a:ea typeface="Cambria Math" panose="02040503050406030204" pitchFamily="18" charset="0"/>
                                        </a:rPr>
                                        <m:t>𝒓</m:t>
                                      </m:r>
                                    </m:e>
                                    <m:sup>
                                      <m:r>
                                        <a:rPr kumimoji="1" lang="en-US" altLang="zh-CN" sz="2400" i="1">
                                          <a:solidFill>
                                            <a:srgbClr val="0432FF"/>
                                          </a:solidFill>
                                          <a:latin typeface="Cambria Math" panose="02040503050406030204" pitchFamily="18" charset="0"/>
                                          <a:ea typeface="Cambria Math" panose="02040503050406030204" pitchFamily="18" charset="0"/>
                                        </a:rPr>
                                        <m:t>𝑵</m:t>
                                      </m:r>
                                    </m:sup>
                                  </m:sSup>
                                </m:e>
                              </m:d>
                            </m:e>
                          </m:d>
                          <m:r>
                            <a:rPr kumimoji="1" lang="en-US" altLang="zh-CN" sz="2400" i="1">
                              <a:solidFill>
                                <a:srgbClr val="0432FF"/>
                              </a:solidFill>
                              <a:latin typeface="Cambria Math" panose="02040503050406030204" pitchFamily="18" charset="0"/>
                            </a:rPr>
                            <m:t>𝒅</m:t>
                          </m:r>
                          <m:sSup>
                            <m:sSupPr>
                              <m:ctrlPr>
                                <a:rPr kumimoji="1" lang="en-US" altLang="zh-CN" sz="2400" i="1">
                                  <a:solidFill>
                                    <a:srgbClr val="0432FF"/>
                                  </a:solidFill>
                                  <a:latin typeface="Cambria Math" panose="02040503050406030204" pitchFamily="18" charset="0"/>
                                  <a:ea typeface="Cambria Math" panose="02040503050406030204" pitchFamily="18" charset="0"/>
                                </a:rPr>
                              </m:ctrlPr>
                            </m:sSupPr>
                            <m:e>
                              <m:r>
                                <a:rPr kumimoji="1" lang="en-US" altLang="zh-CN" sz="2400" i="1">
                                  <a:solidFill>
                                    <a:srgbClr val="0432FF"/>
                                  </a:solidFill>
                                  <a:latin typeface="Cambria Math" panose="02040503050406030204" pitchFamily="18" charset="0"/>
                                  <a:ea typeface="Cambria Math" panose="02040503050406030204" pitchFamily="18" charset="0"/>
                                </a:rPr>
                                <m:t>𝒑</m:t>
                              </m:r>
                            </m:e>
                            <m:sup>
                              <m:r>
                                <a:rPr kumimoji="1" lang="en-US" altLang="zh-CN" sz="2400" i="1">
                                  <a:solidFill>
                                    <a:srgbClr val="0432FF"/>
                                  </a:solidFill>
                                  <a:latin typeface="Cambria Math" panose="02040503050406030204" pitchFamily="18" charset="0"/>
                                  <a:ea typeface="Cambria Math" panose="02040503050406030204" pitchFamily="18" charset="0"/>
                                </a:rPr>
                                <m:t>𝑵</m:t>
                              </m:r>
                            </m:sup>
                          </m:sSup>
                          <m:r>
                            <a:rPr kumimoji="1" lang="en-US" altLang="zh-CN" sz="2400" i="1">
                              <a:solidFill>
                                <a:srgbClr val="0432FF"/>
                              </a:solidFill>
                              <a:latin typeface="Cambria Math" panose="02040503050406030204" pitchFamily="18" charset="0"/>
                              <a:ea typeface="Cambria Math" panose="02040503050406030204" pitchFamily="18" charset="0"/>
                            </a:rPr>
                            <m:t>𝒅</m:t>
                          </m:r>
                          <m:sSup>
                            <m:sSupPr>
                              <m:ctrlPr>
                                <a:rPr kumimoji="1" lang="en-US" altLang="zh-CN" sz="2400" i="1">
                                  <a:solidFill>
                                    <a:srgbClr val="0432FF"/>
                                  </a:solidFill>
                                  <a:latin typeface="Cambria Math" panose="02040503050406030204" pitchFamily="18" charset="0"/>
                                  <a:ea typeface="Cambria Math" panose="02040503050406030204" pitchFamily="18" charset="0"/>
                                </a:rPr>
                              </m:ctrlPr>
                            </m:sSupPr>
                            <m:e>
                              <m:r>
                                <a:rPr kumimoji="1" lang="en-US" altLang="zh-CN" sz="2400" i="1">
                                  <a:solidFill>
                                    <a:srgbClr val="0432FF"/>
                                  </a:solidFill>
                                  <a:latin typeface="Cambria Math" panose="02040503050406030204" pitchFamily="18" charset="0"/>
                                  <a:ea typeface="Cambria Math" panose="02040503050406030204" pitchFamily="18" charset="0"/>
                                </a:rPr>
                                <m:t>𝒓</m:t>
                              </m:r>
                            </m:e>
                            <m:sup>
                              <m:r>
                                <a:rPr kumimoji="1" lang="en-US" altLang="zh-CN" sz="2400" i="1">
                                  <a:solidFill>
                                    <a:srgbClr val="0432FF"/>
                                  </a:solidFill>
                                  <a:latin typeface="Cambria Math" panose="02040503050406030204" pitchFamily="18" charset="0"/>
                                  <a:ea typeface="Cambria Math" panose="02040503050406030204" pitchFamily="18" charset="0"/>
                                </a:rPr>
                                <m:t>𝑵</m:t>
                              </m:r>
                            </m:sup>
                          </m:sSup>
                        </m:e>
                      </m:nary>
                    </m:oMath>
                  </m:oMathPara>
                </a14:m>
                <a:endParaRPr kumimoji="1" lang="zh-CN" altLang="en-US" sz="2400" dirty="0">
                  <a:solidFill>
                    <a:srgbClr val="0432FF"/>
                  </a:solidFill>
                </a:endParaRPr>
              </a:p>
            </p:txBody>
          </p:sp>
        </mc:Choice>
        <mc:Fallback xmlns="">
          <p:sp>
            <p:nvSpPr>
              <p:cNvPr id="6" name="文本框 5">
                <a:extLst>
                  <a:ext uri="{FF2B5EF4-FFF2-40B4-BE49-F238E27FC236}">
                    <a16:creationId xmlns:a16="http://schemas.microsoft.com/office/drawing/2014/main" id="{6A141726-BD9E-ED4B-9C1B-6BED1204444F}"/>
                  </a:ext>
                </a:extLst>
              </p:cNvPr>
              <p:cNvSpPr txBox="1">
                <a:spLocks noRot="1" noChangeAspect="1" noMove="1" noResize="1" noEditPoints="1" noAdjustHandles="1" noChangeArrowheads="1" noChangeShapeType="1" noTextEdit="1"/>
              </p:cNvSpPr>
              <p:nvPr/>
            </p:nvSpPr>
            <p:spPr>
              <a:xfrm>
                <a:off x="1415480" y="2358852"/>
                <a:ext cx="4607928" cy="968598"/>
              </a:xfrm>
              <a:prstGeom prst="rect">
                <a:avLst/>
              </a:prstGeom>
              <a:blipFill>
                <a:blip r:embed="rId3"/>
                <a:stretch>
                  <a:fillRect l="-15110" t="-155128" b="-214103"/>
                </a:stretch>
              </a:blipFill>
            </p:spPr>
            <p:txBody>
              <a:bodyPr/>
              <a:lstStyle/>
              <a:p>
                <a:r>
                  <a:rPr lang="zh-CN" altLang="en-US">
                    <a:noFill/>
                  </a:rPr>
                  <a:t> </a:t>
                </a:r>
              </a:p>
            </p:txBody>
          </p:sp>
        </mc:Fallback>
      </mc:AlternateContent>
      <p:pic>
        <p:nvPicPr>
          <p:cNvPr id="8" name="Picture 3">
            <a:extLst>
              <a:ext uri="{FF2B5EF4-FFF2-40B4-BE49-F238E27FC236}">
                <a16:creationId xmlns:a16="http://schemas.microsoft.com/office/drawing/2014/main" id="{F8088D0C-B984-984A-858F-3AF9C1544C1B}"/>
              </a:ext>
            </a:extLst>
          </p:cNvPr>
          <p:cNvPicPr>
            <a:picLocks noChangeAspect="1"/>
          </p:cNvPicPr>
          <p:nvPr/>
        </p:nvPicPr>
        <p:blipFill>
          <a:blip r:embed="rId4"/>
          <a:stretch>
            <a:fillRect/>
          </a:stretch>
        </p:blipFill>
        <p:spPr>
          <a:xfrm>
            <a:off x="1388839" y="4399760"/>
            <a:ext cx="5470161" cy="2041104"/>
          </a:xfrm>
          <a:prstGeom prst="rect">
            <a:avLst/>
          </a:prstGeom>
        </p:spPr>
      </p:pic>
      <p:sp>
        <p:nvSpPr>
          <p:cNvPr id="7" name="文本框 6">
            <a:extLst>
              <a:ext uri="{FF2B5EF4-FFF2-40B4-BE49-F238E27FC236}">
                <a16:creationId xmlns:a16="http://schemas.microsoft.com/office/drawing/2014/main" id="{86CA520B-2A19-8D4A-AC49-816925AB8332}"/>
              </a:ext>
            </a:extLst>
          </p:cNvPr>
          <p:cNvSpPr txBox="1"/>
          <p:nvPr/>
        </p:nvSpPr>
        <p:spPr>
          <a:xfrm>
            <a:off x="850427" y="1339248"/>
            <a:ext cx="6062878" cy="461665"/>
          </a:xfrm>
          <a:prstGeom prst="rect">
            <a:avLst/>
          </a:prstGeom>
          <a:noFill/>
        </p:spPr>
        <p:txBody>
          <a:bodyPr wrap="none" rtlCol="0">
            <a:spAutoFit/>
          </a:bodyPr>
          <a:lstStyle/>
          <a:p>
            <a:r>
              <a:rPr kumimoji="1" lang="zh-CN" altLang="en-US" sz="2400" dirty="0">
                <a:solidFill>
                  <a:srgbClr val="FF0000"/>
                </a:solidFill>
              </a:rPr>
              <a:t>计算经典多粒子系统平衡和输运性质的技术</a:t>
            </a:r>
          </a:p>
        </p:txBody>
      </p:sp>
      <p:pic>
        <p:nvPicPr>
          <p:cNvPr id="9" name="Picture 2">
            <a:extLst>
              <a:ext uri="{FF2B5EF4-FFF2-40B4-BE49-F238E27FC236}">
                <a16:creationId xmlns:a16="http://schemas.microsoft.com/office/drawing/2014/main" id="{73EA7345-513B-D4DC-CDA9-07788ABED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4DA09A7-E0FE-C379-2800-F26167D22093}"/>
              </a:ext>
            </a:extLst>
          </p:cNvPr>
          <p:cNvSpPr txBox="1"/>
          <p:nvPr/>
        </p:nvSpPr>
        <p:spPr>
          <a:xfrm>
            <a:off x="551384" y="417136"/>
            <a:ext cx="333048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a:t>
            </a:r>
          </a:p>
        </p:txBody>
      </p:sp>
    </p:spTree>
    <p:extLst>
      <p:ext uri="{BB962C8B-B14F-4D97-AF65-F5344CB8AC3E}">
        <p14:creationId xmlns:p14="http://schemas.microsoft.com/office/powerpoint/2010/main" val="3279315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ext Box 3">
            <a:extLst>
              <a:ext uri="{FF2B5EF4-FFF2-40B4-BE49-F238E27FC236}">
                <a16:creationId xmlns:a16="http://schemas.microsoft.com/office/drawing/2014/main" id="{5ED3456D-59AD-2642-BD66-19916B3A6A99}"/>
              </a:ext>
            </a:extLst>
          </p:cNvPr>
          <p:cNvSpPr txBox="1">
            <a:spLocks noChangeArrowheads="1"/>
          </p:cNvSpPr>
          <p:nvPr/>
        </p:nvSpPr>
        <p:spPr bwMode="auto">
          <a:xfrm>
            <a:off x="685800" y="1339917"/>
            <a:ext cx="9730680" cy="146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30000"/>
              </a:lnSpc>
              <a:spcBef>
                <a:spcPct val="50000"/>
              </a:spcBef>
              <a:buFontTx/>
              <a:buNone/>
            </a:pPr>
            <a:r>
              <a:rPr lang="zh-CN" altLang="en-US" sz="2400" dirty="0">
                <a:solidFill>
                  <a:srgbClr val="1C1C1C"/>
                </a:solidFill>
                <a:latin typeface="黑体" panose="02010609060101010101" pitchFamily="49" charset="-122"/>
                <a:ea typeface="黑体" panose="02010609060101010101" pitchFamily="49" charset="-122"/>
              </a:rPr>
              <a:t>根据粒子的运动规律</a:t>
            </a:r>
            <a:r>
              <a:rPr lang="en-US" altLang="zh-CN" sz="2400" dirty="0">
                <a:solidFill>
                  <a:srgbClr val="1C1C1C"/>
                </a:solidFill>
                <a:latin typeface="黑体" panose="02010609060101010101" pitchFamily="49" charset="-122"/>
                <a:ea typeface="黑体" panose="02010609060101010101" pitchFamily="49" charset="-122"/>
              </a:rPr>
              <a:t>(</a:t>
            </a:r>
            <a:r>
              <a:rPr lang="zh-CN" altLang="en-US" sz="2400" dirty="0">
                <a:solidFill>
                  <a:srgbClr val="1C1C1C"/>
                </a:solidFill>
                <a:latin typeface="黑体" panose="02010609060101010101" pitchFamily="49" charset="-122"/>
                <a:ea typeface="黑体" panose="02010609060101010101" pitchFamily="49" charset="-122"/>
              </a:rPr>
              <a:t>如牛顿方程）对系统中的每个粒子的运动方程进行数值求解，得到各个时刻每个粒子的坐标和动量</a:t>
            </a:r>
            <a:r>
              <a:rPr lang="en-US" altLang="zh-CN" sz="2400" dirty="0">
                <a:solidFill>
                  <a:srgbClr val="1C1C1C"/>
                </a:solidFill>
                <a:latin typeface="黑体" panose="02010609060101010101" pitchFamily="49" charset="-122"/>
                <a:ea typeface="黑体" panose="02010609060101010101" pitchFamily="49" charset="-122"/>
              </a:rPr>
              <a:t>(</a:t>
            </a:r>
            <a:r>
              <a:rPr lang="zh-CN" altLang="en-US" sz="2400" dirty="0">
                <a:solidFill>
                  <a:srgbClr val="1C1C1C"/>
                </a:solidFill>
                <a:latin typeface="黑体" panose="02010609060101010101" pitchFamily="49" charset="-122"/>
                <a:ea typeface="黑体" panose="02010609060101010101" pitchFamily="49" charset="-122"/>
              </a:rPr>
              <a:t>即相空间中的运动轨迹</a:t>
            </a:r>
            <a:r>
              <a:rPr lang="en-US" altLang="zh-CN" sz="2400" dirty="0">
                <a:solidFill>
                  <a:srgbClr val="1C1C1C"/>
                </a:solidFill>
                <a:latin typeface="黑体" panose="02010609060101010101" pitchFamily="49" charset="-122"/>
                <a:ea typeface="黑体" panose="02010609060101010101" pitchFamily="49" charset="-122"/>
              </a:rPr>
              <a:t>)</a:t>
            </a:r>
            <a:r>
              <a:rPr lang="zh-CN" altLang="en-US" sz="2400" dirty="0">
                <a:solidFill>
                  <a:srgbClr val="1C1C1C"/>
                </a:solidFill>
                <a:latin typeface="黑体" panose="02010609060101010101" pitchFamily="49" charset="-122"/>
                <a:ea typeface="黑体" panose="02010609060101010101" pitchFamily="49" charset="-122"/>
              </a:rPr>
              <a:t>，再利用统计计算方法得到体系的静态和动态特征。</a:t>
            </a:r>
          </a:p>
        </p:txBody>
      </p:sp>
      <p:pic>
        <p:nvPicPr>
          <p:cNvPr id="2" name="Picture 2">
            <a:extLst>
              <a:ext uri="{FF2B5EF4-FFF2-40B4-BE49-F238E27FC236}">
                <a16:creationId xmlns:a16="http://schemas.microsoft.com/office/drawing/2014/main" id="{9ACE0A36-144A-4D57-0797-4A798D07F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669" y="202"/>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67120AD-F08F-40DD-3046-444B9824A4BE}"/>
              </a:ext>
            </a:extLst>
          </p:cNvPr>
          <p:cNvSpPr txBox="1"/>
          <p:nvPr/>
        </p:nvSpPr>
        <p:spPr>
          <a:xfrm>
            <a:off x="551384" y="417136"/>
            <a:ext cx="52144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分子动力学的基本思路：</a:t>
            </a:r>
          </a:p>
        </p:txBody>
      </p:sp>
      <p:pic>
        <p:nvPicPr>
          <p:cNvPr id="4" name="图片 3">
            <a:extLst>
              <a:ext uri="{FF2B5EF4-FFF2-40B4-BE49-F238E27FC236}">
                <a16:creationId xmlns:a16="http://schemas.microsoft.com/office/drawing/2014/main" id="{1BA4AB8F-C86C-6B53-B014-FBB05B70F5DC}"/>
              </a:ext>
            </a:extLst>
          </p:cNvPr>
          <p:cNvPicPr>
            <a:picLocks noChangeAspect="1"/>
          </p:cNvPicPr>
          <p:nvPr/>
        </p:nvPicPr>
        <p:blipFill>
          <a:blip r:embed="rId3"/>
          <a:stretch>
            <a:fillRect/>
          </a:stretch>
        </p:blipFill>
        <p:spPr>
          <a:xfrm>
            <a:off x="2605971" y="3126079"/>
            <a:ext cx="3181533" cy="3156283"/>
          </a:xfrm>
          <a:prstGeom prst="rect">
            <a:avLst/>
          </a:prstGeom>
        </p:spPr>
      </p:pic>
      <p:sp>
        <p:nvSpPr>
          <p:cNvPr id="5" name="Line 7">
            <a:extLst>
              <a:ext uri="{FF2B5EF4-FFF2-40B4-BE49-F238E27FC236}">
                <a16:creationId xmlns:a16="http://schemas.microsoft.com/office/drawing/2014/main" id="{4EEFB204-009B-D617-1746-413ED9EBEEEB}"/>
              </a:ext>
            </a:extLst>
          </p:cNvPr>
          <p:cNvSpPr>
            <a:spLocks noChangeShapeType="1"/>
          </p:cNvSpPr>
          <p:nvPr/>
        </p:nvSpPr>
        <p:spPr bwMode="auto">
          <a:xfrm flipV="1">
            <a:off x="4007768" y="4221088"/>
            <a:ext cx="648072" cy="360040"/>
          </a:xfrm>
          <a:prstGeom prst="line">
            <a:avLst/>
          </a:prstGeom>
          <a:noFill/>
          <a:ln w="50800" cap="sq">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2800" dirty="0"/>
          </a:p>
        </p:txBody>
      </p:sp>
    </p:spTree>
  </p:cSld>
  <p:clrMapOvr>
    <a:masterClrMapping/>
  </p:clrMapOvr>
</p:sld>
</file>

<file path=ppt/theme/theme1.xml><?xml version="1.0" encoding="utf-8"?>
<a:theme xmlns:a="http://schemas.openxmlformats.org/drawingml/2006/main" name="simple">
  <a:themeElements>
    <a:clrScheme name="simple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simp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4000" b="1" i="0" u="none" strike="noStrike" cap="none" normalizeH="0" baseline="0" smtClean="0">
            <a:ln>
              <a:noFill/>
            </a:ln>
            <a:solidFill>
              <a:srgbClr val="1C1C1C"/>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4000" b="1" i="0" u="none" strike="noStrike" cap="none" normalizeH="0" baseline="0" smtClean="0">
            <a:ln>
              <a:noFill/>
            </a:ln>
            <a:solidFill>
              <a:srgbClr val="1C1C1C"/>
            </a:solidFill>
            <a:effectLst/>
            <a:latin typeface="Times New Roman" pitchFamily="18" charset="0"/>
            <a:ea typeface="黑体" pitchFamily="2" charset="-122"/>
          </a:defRPr>
        </a:defPPr>
      </a:lstStyle>
    </a:lnDef>
  </a:objectDefaults>
  <a:extraClrSchemeLst>
    <a:extraClrScheme>
      <a:clrScheme name="simple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simple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simple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simple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simple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simple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simple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simple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simple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Designs\simple.ppt</Template>
  <TotalTime>21495</TotalTime>
  <Words>1598</Words>
  <Application>Microsoft Macintosh PowerPoint</Application>
  <PresentationFormat>宽屏</PresentationFormat>
  <Paragraphs>171</Paragraphs>
  <Slides>34</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34</vt:i4>
      </vt:variant>
    </vt:vector>
  </HeadingPairs>
  <TitlesOfParts>
    <vt:vector size="50" baseType="lpstr">
      <vt:lpstr>SimHei</vt:lpstr>
      <vt:lpstr>SimHei</vt:lpstr>
      <vt:lpstr>SimSun</vt:lpstr>
      <vt:lpstr>ArialMT</vt:lpstr>
      <vt:lpstr>Gungsuh</vt:lpstr>
      <vt:lpstr>Kaiti SC</vt:lpstr>
      <vt:lpstr>Arial</vt:lpstr>
      <vt:lpstr>Cambria Math</vt:lpstr>
      <vt:lpstr>Times</vt:lpstr>
      <vt:lpstr>Times New Roman</vt:lpstr>
      <vt:lpstr>Verdana</vt:lpstr>
      <vt:lpstr>Wingdings</vt:lpstr>
      <vt:lpstr>simple</vt:lpstr>
      <vt:lpstr>Clip</vt:lpstr>
      <vt:lpstr>Equation</vt:lpstr>
      <vt:lpstr>位图图像</vt:lpstr>
      <vt:lpstr>计算物理·计算机模拟</vt:lpstr>
      <vt:lpstr>PowerPoint 演示文稿</vt:lpstr>
      <vt:lpstr>Function from static structure?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Verlet 法则</vt:lpstr>
      <vt:lpstr>速度Verlet 法则</vt:lpstr>
      <vt:lpstr>PowerPoint 演示文稿</vt:lpstr>
      <vt:lpstr>PowerPoint 演示文稿</vt:lpstr>
      <vt:lpstr>PowerPoint 演示文稿</vt:lpstr>
      <vt:lpstr>PowerPoint 演示文稿</vt:lpstr>
      <vt:lpstr>PowerPoint 演示文稿</vt:lpstr>
      <vt:lpstr>PowerPoint 演示文稿</vt:lpstr>
      <vt:lpstr>Velocity-scaling： </vt:lpstr>
      <vt:lpstr>Berendsen thermostat ：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biophys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wfli</dc:creator>
  <cp:lastModifiedBy>Wenfe Li</cp:lastModifiedBy>
  <cp:revision>330</cp:revision>
  <cp:lastPrinted>2020-05-06T01:30:27Z</cp:lastPrinted>
  <dcterms:created xsi:type="dcterms:W3CDTF">2007-03-13T11:35:02Z</dcterms:created>
  <dcterms:modified xsi:type="dcterms:W3CDTF">2023-01-01T07:06:37Z</dcterms:modified>
</cp:coreProperties>
</file>